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0.jpg" ContentType="image/gif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6"/>
  </p:notesMasterIdLst>
  <p:sldIdLst>
    <p:sldId id="257" r:id="rId2"/>
    <p:sldId id="296" r:id="rId3"/>
    <p:sldId id="297" r:id="rId4"/>
    <p:sldId id="298" r:id="rId5"/>
    <p:sldId id="258" r:id="rId6"/>
    <p:sldId id="270" r:id="rId7"/>
    <p:sldId id="295" r:id="rId8"/>
    <p:sldId id="271" r:id="rId9"/>
    <p:sldId id="272" r:id="rId10"/>
    <p:sldId id="267" r:id="rId11"/>
    <p:sldId id="273" r:id="rId12"/>
    <p:sldId id="274" r:id="rId13"/>
    <p:sldId id="275" r:id="rId14"/>
    <p:sldId id="280" r:id="rId15"/>
    <p:sldId id="262" r:id="rId16"/>
    <p:sldId id="276" r:id="rId17"/>
    <p:sldId id="277" r:id="rId18"/>
    <p:sldId id="283" r:id="rId19"/>
    <p:sldId id="278" r:id="rId20"/>
    <p:sldId id="279" r:id="rId21"/>
    <p:sldId id="281" r:id="rId22"/>
    <p:sldId id="269" r:id="rId23"/>
    <p:sldId id="287" r:id="rId24"/>
    <p:sldId id="284" r:id="rId25"/>
    <p:sldId id="288" r:id="rId26"/>
    <p:sldId id="291" r:id="rId27"/>
    <p:sldId id="285" r:id="rId28"/>
    <p:sldId id="289" r:id="rId29"/>
    <p:sldId id="294" r:id="rId30"/>
    <p:sldId id="286" r:id="rId31"/>
    <p:sldId id="290" r:id="rId32"/>
    <p:sldId id="293" r:id="rId33"/>
    <p:sldId id="299" r:id="rId34"/>
    <p:sldId id="300" r:id="rId3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4" autoAdjust="0"/>
    <p:restoredTop sz="94660"/>
  </p:normalViewPr>
  <p:slideViewPr>
    <p:cSldViewPr>
      <p:cViewPr varScale="1">
        <p:scale>
          <a:sx n="69" d="100"/>
          <a:sy n="69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B632A-194D-495F-BB5B-6614DD8DC3F6}" type="datetimeFigureOut">
              <a:rPr lang="vi-VN" smtClean="0"/>
              <a:t>07/12/2021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A9BD3-054C-4378-A669-26CAA1794C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7919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A9BD3-054C-4378-A669-26CAA1794CE0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7134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A9BD3-054C-4378-A669-26CAA1794CE0}" type="slidenum">
              <a:rPr lang="vi-VN" smtClean="0"/>
              <a:t>24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6768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5AB-5227-4EDC-A36E-226B8AAC3085}" type="datetimeFigureOut">
              <a:rPr lang="vi-VN" smtClean="0"/>
              <a:t>07/12/2021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79-FFE5-42F7-9DD3-AF380F41EA9E}" type="slidenum">
              <a:rPr lang="vi-VN" smtClean="0"/>
              <a:t>‹#›</a:t>
            </a:fld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5AB-5227-4EDC-A36E-226B8AAC3085}" type="datetimeFigureOut">
              <a:rPr lang="vi-VN" smtClean="0"/>
              <a:t>07/12/2021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79-FFE5-42F7-9DD3-AF380F41EA9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5AB-5227-4EDC-A36E-226B8AAC3085}" type="datetimeFigureOut">
              <a:rPr lang="vi-VN" smtClean="0"/>
              <a:t>07/12/2021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79-FFE5-42F7-9DD3-AF380F41EA9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5AB-5227-4EDC-A36E-226B8AAC3085}" type="datetimeFigureOut">
              <a:rPr lang="vi-VN" smtClean="0"/>
              <a:t>07/12/2021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79-FFE5-42F7-9DD3-AF380F41EA9E}" type="slidenum">
              <a:rPr lang="vi-VN" smtClean="0"/>
              <a:t>‹#›</a:t>
            </a:fld>
            <a:endParaRPr lang="vi-V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5AB-5227-4EDC-A36E-226B8AAC3085}" type="datetimeFigureOut">
              <a:rPr lang="vi-VN" smtClean="0"/>
              <a:t>07/12/2021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79-FFE5-42F7-9DD3-AF380F41EA9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5AB-5227-4EDC-A36E-226B8AAC3085}" type="datetimeFigureOut">
              <a:rPr lang="vi-VN" smtClean="0"/>
              <a:t>07/12/2021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79-FFE5-42F7-9DD3-AF380F41EA9E}" type="slidenum">
              <a:rPr lang="vi-VN" smtClean="0"/>
              <a:t>‹#›</a:t>
            </a:fld>
            <a:endParaRPr lang="vi-V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5AB-5227-4EDC-A36E-226B8AAC3085}" type="datetimeFigureOut">
              <a:rPr lang="vi-VN" smtClean="0"/>
              <a:t>07/12/2021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79-FFE5-42F7-9DD3-AF380F41EA9E}" type="slidenum">
              <a:rPr lang="vi-VN" smtClean="0"/>
              <a:t>‹#›</a:t>
            </a:fld>
            <a:endParaRPr lang="vi-V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5AB-5227-4EDC-A36E-226B8AAC3085}" type="datetimeFigureOut">
              <a:rPr lang="vi-VN" smtClean="0"/>
              <a:t>07/12/2021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79-FFE5-42F7-9DD3-AF380F41EA9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5AB-5227-4EDC-A36E-226B8AAC3085}" type="datetimeFigureOut">
              <a:rPr lang="vi-VN" smtClean="0"/>
              <a:t>07/12/2021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79-FFE5-42F7-9DD3-AF380F41EA9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5AB-5227-4EDC-A36E-226B8AAC3085}" type="datetimeFigureOut">
              <a:rPr lang="vi-VN" smtClean="0"/>
              <a:t>07/12/2021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79-FFE5-42F7-9DD3-AF380F41EA9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5AB-5227-4EDC-A36E-226B8AAC3085}" type="datetimeFigureOut">
              <a:rPr lang="vi-VN" smtClean="0"/>
              <a:t>07/12/2021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79-FFE5-42F7-9DD3-AF380F41EA9E}" type="slidenum">
              <a:rPr lang="vi-VN" smtClean="0"/>
              <a:t>‹#›</a:t>
            </a:fld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A1F5AB-5227-4EDC-A36E-226B8AAC3085}" type="datetimeFigureOut">
              <a:rPr lang="vi-VN" smtClean="0"/>
              <a:t>07/12/2021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FB1979-FFE5-42F7-9DD3-AF380F41EA9E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1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220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200586" y="1121838"/>
            <a:ext cx="7350051" cy="69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Wave4">
              <a:avLst/>
            </a:prstTxWarp>
            <a:spAutoFit/>
            <a:scene3d>
              <a:camera prst="perspectiveRelaxedModerately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lvl="0" algn="ctr"/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24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395536" y="2780880"/>
            <a:ext cx="7990516" cy="11773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14"/>
              </a:avLst>
            </a:prstTxWarp>
          </a:bodyPr>
          <a:lstStyle/>
          <a:p>
            <a:pPr algn="ctr"/>
            <a:r>
              <a:rPr lang="vi-VN" sz="2800" kern="1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ĐỀ TÀI:</a:t>
            </a:r>
            <a:endParaRPr lang="en-US" sz="2800" kern="10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2800" kern="1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vi-VN" sz="2800" kern="1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MỘT SỐ CON VẬT NUÔI TRONG  </a:t>
            </a:r>
          </a:p>
          <a:p>
            <a:pPr algn="ctr"/>
            <a:r>
              <a:rPr lang="vi-VN" sz="2800" kern="1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GIA ĐÌNH GIA SÚC - GIA CẦM</a:t>
            </a: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3716764" y="5142291"/>
            <a:ext cx="4104456" cy="4346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Giáo viên</a:t>
            </a:r>
            <a:r>
              <a:rPr lang="vi-VN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Lê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Toan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364012">
            <a:off x="8107925" y="-72956"/>
            <a:ext cx="961905" cy="9619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601354">
            <a:off x="250474" y="70010"/>
            <a:ext cx="961905" cy="961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019900" y="3707876"/>
            <a:ext cx="6115191" cy="347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2569851" y="3260645"/>
            <a:ext cx="5389468" cy="4023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59548" y="30396"/>
            <a:ext cx="6632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ln w="12700">
                  <a:solidFill>
                    <a:srgbClr val="90C22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ĐẠO QUẬN LONG BIÊN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67260" y="4573976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LỨA TUỔI 4-5 TUỔI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90509" y="1881238"/>
            <a:ext cx="6982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HOẠT ĐỘNG KHÁM PHÁ KHOA HỌC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36715" y="366971"/>
            <a:ext cx="4270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b="1" dirty="0">
                <a:ln w="12700">
                  <a:solidFill>
                    <a:srgbClr val="90C226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ĐỨC GIANG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38888" y="6247989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Năm học : </a:t>
            </a:r>
            <a:r>
              <a:rPr kumimoji="0" 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20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21</a:t>
            </a:r>
            <a:r>
              <a:rPr kumimoji="0" 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- 20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22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256086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  <p:bldP spid="3077" grpId="0"/>
      <p:bldP spid="9" grpId="0"/>
      <p:bldP spid="10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8" y="0"/>
            <a:ext cx="9144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" y="4565267"/>
            <a:ext cx="2913819" cy="229273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95825">
            <a:off x="4558600" y="1982196"/>
            <a:ext cx="640488" cy="28822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ight Arrow 9"/>
          <p:cNvSpPr/>
          <p:nvPr/>
        </p:nvSpPr>
        <p:spPr>
          <a:xfrm>
            <a:off x="1619672" y="3019052"/>
            <a:ext cx="648072" cy="2880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ight Arrow 10"/>
          <p:cNvSpPr/>
          <p:nvPr/>
        </p:nvSpPr>
        <p:spPr>
          <a:xfrm rot="13968439">
            <a:off x="4788024" y="4566275"/>
            <a:ext cx="648072" cy="2880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ight Arrow 11"/>
          <p:cNvSpPr/>
          <p:nvPr/>
        </p:nvSpPr>
        <p:spPr>
          <a:xfrm rot="14120209">
            <a:off x="6228040" y="3345384"/>
            <a:ext cx="648072" cy="2880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 rot="5400000">
            <a:off x="2781613" y="6031099"/>
            <a:ext cx="268408" cy="86409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905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75" y="0"/>
            <a:ext cx="457200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79" y="3429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2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8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6" y="0"/>
            <a:ext cx="4720034" cy="3140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3140968"/>
            <a:ext cx="4788024" cy="361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9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1" y="2167671"/>
            <a:ext cx="4394270" cy="4454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32856"/>
            <a:ext cx="4290214" cy="44546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73570" y="332656"/>
            <a:ext cx="380745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6000" b="1" dirty="0" smtClean="0">
                <a:solidFill>
                  <a:srgbClr val="FF0000"/>
                </a:solidFill>
                <a:latin typeface=".VnArialH" pitchFamily="34" charset="0"/>
              </a:rPr>
              <a:t>MỞ RỘNG</a:t>
            </a:r>
          </a:p>
          <a:p>
            <a:pPr algn="ctr"/>
            <a:endParaRPr lang="en-US" sz="60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72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1043608" y="1628800"/>
            <a:ext cx="648072" cy="2880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ight Arrow 3"/>
          <p:cNvSpPr/>
          <p:nvPr/>
        </p:nvSpPr>
        <p:spPr>
          <a:xfrm rot="10800000">
            <a:off x="6804248" y="1772816"/>
            <a:ext cx="648072" cy="2880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ight Arrow 4"/>
          <p:cNvSpPr/>
          <p:nvPr/>
        </p:nvSpPr>
        <p:spPr>
          <a:xfrm rot="5227089">
            <a:off x="3951345" y="1441949"/>
            <a:ext cx="648072" cy="2880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ight Arrow 5"/>
          <p:cNvSpPr/>
          <p:nvPr/>
        </p:nvSpPr>
        <p:spPr>
          <a:xfrm>
            <a:off x="899592" y="4941168"/>
            <a:ext cx="79208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960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9" y="18581"/>
            <a:ext cx="4762500" cy="3573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140461"/>
            <a:ext cx="4950718" cy="371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4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7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8" y="-34177"/>
            <a:ext cx="9144000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6661928">
            <a:off x="6370887" y="1554435"/>
            <a:ext cx="648072" cy="2880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ight Arrow 4"/>
          <p:cNvSpPr/>
          <p:nvPr/>
        </p:nvSpPr>
        <p:spPr>
          <a:xfrm rot="8141344">
            <a:off x="4271511" y="1310136"/>
            <a:ext cx="648072" cy="2880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ight Arrow 5"/>
          <p:cNvSpPr/>
          <p:nvPr/>
        </p:nvSpPr>
        <p:spPr>
          <a:xfrm rot="878298">
            <a:off x="719885" y="1976856"/>
            <a:ext cx="648072" cy="2880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ight Arrow 6"/>
          <p:cNvSpPr/>
          <p:nvPr/>
        </p:nvSpPr>
        <p:spPr>
          <a:xfrm rot="11308160">
            <a:off x="5923829" y="5269315"/>
            <a:ext cx="648072" cy="2880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25144"/>
            <a:ext cx="2332873" cy="212201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1308160">
            <a:off x="1470176" y="5710850"/>
            <a:ext cx="797508" cy="3209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424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" y="0"/>
            <a:ext cx="4355798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645024"/>
            <a:ext cx="5688632" cy="322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0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en-US" sz="9600" b="1" dirty="0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I. </a:t>
            </a:r>
            <a:r>
              <a:rPr lang="en-US" sz="9600" b="1" dirty="0" err="1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Mục</a:t>
            </a:r>
            <a:r>
              <a:rPr lang="en-US" sz="9600" b="1" dirty="0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đích</a:t>
            </a:r>
            <a:r>
              <a:rPr lang="en-US" sz="9600" b="1" dirty="0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yêu</a:t>
            </a:r>
            <a:r>
              <a:rPr lang="en-US" sz="9600" b="1" dirty="0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cầu</a:t>
            </a:r>
            <a:r>
              <a:rPr lang="en-US" sz="9600" b="1" dirty="0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</a:p>
          <a:p>
            <a:pPr marL="45720" indent="0">
              <a:buNone/>
            </a:pPr>
            <a:r>
              <a:rPr lang="en-US" sz="9600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r>
              <a:rPr lang="en-US" sz="9600" b="1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en-US" sz="9600" b="1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Kiến</a:t>
            </a:r>
            <a:r>
              <a:rPr lang="en-US" sz="9600" b="1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thức</a:t>
            </a:r>
            <a:r>
              <a:rPr lang="en-US" sz="9600" b="1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endParaRPr lang="en-US" sz="9600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Trẻ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biết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tên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gọi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đặc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điểm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nơi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sống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thức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ăn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ích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lợi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của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một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số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loại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gia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súc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gia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cầm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9600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pt-PT" sz="9600" b="1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2. Kỹ năng:</a:t>
            </a:r>
            <a:endParaRPr lang="en-US" sz="9600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pt-PT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 Trẻ kể được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tên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gọi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đặc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điểm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nơi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sống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thức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ăn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ích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lợi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của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một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số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loại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gia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súc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gia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cầm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en-US" sz="9600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Trẻ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nói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được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đặc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điểm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chung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của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các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con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vật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cùng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nhóm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gia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súc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hoặc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gia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cầm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en-US" sz="9600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pt-PT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 Trẻ nói được điểm giống và khác nhau giữa hai nhóm gia súc và gia cầm.</a:t>
            </a:r>
            <a:endParaRPr lang="en-US" sz="9600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pt-PT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pt-PT" sz="9600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pt-PT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Trả lời các câu hỏi của cô rõ ràng, mạch lạc</a:t>
            </a:r>
            <a:endParaRPr lang="en-US" sz="9600" dirty="0">
              <a:solidFill>
                <a:srgbClr val="FF0000"/>
              </a:solidFill>
            </a:endParaRPr>
          </a:p>
          <a:p>
            <a:r>
              <a:rPr lang="en-US" sz="9600" b="1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3. </a:t>
            </a:r>
            <a:r>
              <a:rPr lang="en-US" sz="9600" b="1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Thái</a:t>
            </a:r>
            <a:r>
              <a:rPr lang="en-US" sz="9600" b="1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độ</a:t>
            </a:r>
            <a:r>
              <a:rPr lang="en-US" sz="9600" b="1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endParaRPr lang="en-US" sz="9600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Tham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gia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học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hào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hứng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vui</a:t>
            </a:r>
            <a:r>
              <a:rPr lang="en-US" sz="9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vẻ</a:t>
            </a:r>
            <a:endParaRPr lang="en-US" sz="96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33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29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00820" y="0"/>
            <a:ext cx="40094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6000" b="1" dirty="0" smtClean="0">
                <a:solidFill>
                  <a:srgbClr val="FF0000"/>
                </a:solidFill>
                <a:latin typeface="Times New Roman" pitchFamily="18" charset="0"/>
              </a:rPr>
              <a:t>MỞ RỘNG</a:t>
            </a:r>
            <a:endParaRPr lang="en-US" sz="6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45363"/>
            <a:ext cx="4067944" cy="29597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149080"/>
            <a:ext cx="4286250" cy="2855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87" y="1015663"/>
            <a:ext cx="4269391" cy="298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7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4160766" cy="4968552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954" y="1484784"/>
            <a:ext cx="4242046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96916" y="8531"/>
            <a:ext cx="6248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rialH" pitchFamily="34" charset="0"/>
              </a:rPr>
              <a:t>So s</a:t>
            </a:r>
            <a:r>
              <a:rPr lang="vi-VN" sz="4000" b="1" dirty="0" smtClean="0">
                <a:solidFill>
                  <a:srgbClr val="FF0000"/>
                </a:solidFill>
                <a:latin typeface=".VnArialH" pitchFamily="34" charset="0"/>
              </a:rPr>
              <a:t>ÁN</a:t>
            </a:r>
            <a:r>
              <a:rPr lang="en-US" sz="4000" b="1" dirty="0" smtClean="0">
                <a:solidFill>
                  <a:srgbClr val="FF0000"/>
                </a:solidFill>
                <a:latin typeface=".VnArialH" pitchFamily="34" charset="0"/>
              </a:rPr>
              <a:t>h</a:t>
            </a:r>
            <a:endParaRPr lang="en-US" sz="4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26216" y="1052736"/>
            <a:ext cx="189800" cy="54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ight Arrow 2"/>
          <p:cNvSpPr/>
          <p:nvPr/>
        </p:nvSpPr>
        <p:spPr>
          <a:xfrm rot="1546023">
            <a:off x="4916997" y="736548"/>
            <a:ext cx="576064" cy="2009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ight Arrow 7"/>
          <p:cNvSpPr/>
          <p:nvPr/>
        </p:nvSpPr>
        <p:spPr>
          <a:xfrm rot="8728110">
            <a:off x="3845707" y="766258"/>
            <a:ext cx="576064" cy="2009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320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3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8870" y="2996952"/>
            <a:ext cx="664797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chọn đúng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1453" y="1196543"/>
            <a:ext cx="448712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88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0030"/>
            <a:ext cx="3995936" cy="2760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813" y="740030"/>
            <a:ext cx="4227659" cy="27471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813" y="4145109"/>
            <a:ext cx="4104457" cy="2681942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621695" y="0"/>
            <a:ext cx="9296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60" y="4149080"/>
            <a:ext cx="3923928" cy="2695431"/>
          </a:xfrm>
          <a:prstGeom prst="rect">
            <a:avLst/>
          </a:prstGeom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324484" y="0"/>
            <a:ext cx="9296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6035530" y="3277433"/>
            <a:ext cx="92968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</a:rPr>
              <a:t>4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626096" y="3277433"/>
            <a:ext cx="92968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</a:rPr>
              <a:t>3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07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673"/>
            <a:ext cx="9154307" cy="6138327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901372" y="-157317"/>
            <a:ext cx="92968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</a:rPr>
              <a:t>4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62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Kết quả hình ảnh cho hình ảnh vỗ tay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36496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ải nhạc Mp3 Zing Tiếng Vỗ Tay miễn phí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6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0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96" y="692695"/>
            <a:ext cx="4084863" cy="26855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96" y="4077072"/>
            <a:ext cx="4042079" cy="27809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59" y="4099772"/>
            <a:ext cx="3852936" cy="2780929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778495" y="-95341"/>
            <a:ext cx="9296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78495" y="3212976"/>
            <a:ext cx="92968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</a:rPr>
              <a:t>3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645188" y="-72097"/>
            <a:ext cx="9296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506166" y="3212975"/>
            <a:ext cx="92968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</a:rPr>
              <a:t>4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59" y="674863"/>
            <a:ext cx="3852936" cy="269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1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760640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131956" y="0"/>
            <a:ext cx="9296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37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ết quả hình ảnh cho hình ảnh vỗ tay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891" y="731838"/>
            <a:ext cx="4933017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ết quả hình ảnh cho hình ảnh vỗ t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36496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ải nhạc Mp3 Zing Tiếng Vỗ Tay miễn phí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4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0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II. </a:t>
            </a:r>
            <a:r>
              <a:rPr lang="en-US" sz="2800" dirty="0" err="1" smtClean="0">
                <a:solidFill>
                  <a:srgbClr val="FF0000"/>
                </a:solidFill>
              </a:rPr>
              <a:t>Các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bước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tiến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hành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</a:p>
          <a:p>
            <a:pPr marL="45720" indent="0">
              <a:buNone/>
            </a:pPr>
            <a:r>
              <a:rPr lang="en-US" sz="2800" smtClean="0">
                <a:solidFill>
                  <a:srgbClr val="7030A0"/>
                </a:solidFill>
              </a:rPr>
              <a:t>1.Hát</a:t>
            </a:r>
            <a:r>
              <a:rPr lang="en-US" sz="2800" dirty="0" smtClean="0">
                <a:solidFill>
                  <a:srgbClr val="7030A0"/>
                </a:solidFill>
              </a:rPr>
              <a:t>: </a:t>
            </a:r>
            <a:r>
              <a:rPr lang="en-US" sz="2800" dirty="0" err="1" smtClean="0">
                <a:solidFill>
                  <a:srgbClr val="7030A0"/>
                </a:solidFill>
              </a:rPr>
              <a:t>Gà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trống</a:t>
            </a:r>
            <a:r>
              <a:rPr lang="en-US" sz="2800" dirty="0" smtClean="0">
                <a:solidFill>
                  <a:srgbClr val="7030A0"/>
                </a:solidFill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</a:rPr>
              <a:t>mèo</a:t>
            </a:r>
            <a:r>
              <a:rPr lang="en-US" sz="2800" dirty="0" smtClean="0">
                <a:solidFill>
                  <a:srgbClr val="7030A0"/>
                </a:solidFill>
              </a:rPr>
              <a:t> con </a:t>
            </a:r>
            <a:r>
              <a:rPr lang="en-US" sz="2800" dirty="0" err="1" smtClean="0">
                <a:solidFill>
                  <a:srgbClr val="7030A0"/>
                </a:solidFill>
              </a:rPr>
              <a:t>và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cún</a:t>
            </a:r>
            <a:r>
              <a:rPr lang="en-US" sz="2800" dirty="0" smtClean="0">
                <a:solidFill>
                  <a:srgbClr val="7030A0"/>
                </a:solidFill>
              </a:rPr>
              <a:t> con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4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751047"/>
            <a:ext cx="4032448" cy="2619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6" y="751047"/>
            <a:ext cx="4206860" cy="2618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6" y="4149080"/>
            <a:ext cx="4206860" cy="2708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54" y="4160587"/>
            <a:ext cx="3953388" cy="2708920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621695" y="0"/>
            <a:ext cx="9296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621695" y="3369766"/>
            <a:ext cx="9296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</a:rPr>
              <a:t>3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384409" y="0"/>
            <a:ext cx="9296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339408" y="3411718"/>
            <a:ext cx="9296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</a:rPr>
              <a:t>4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9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988674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107160" y="-171400"/>
            <a:ext cx="9296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96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Kết quả hình ảnh cho hình ảnh vỗ tay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36496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ải nhạc Mp3 Zing Tiếng Vỗ Tay miễn phí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0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0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5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5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5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5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5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5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15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96536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0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en-US" sz="8000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en-US" sz="8000" dirty="0" smtClean="0">
                <a:solidFill>
                  <a:srgbClr val="FF0000"/>
                </a:solidFill>
              </a:rPr>
              <a:t>Con </a:t>
            </a:r>
            <a:r>
              <a:rPr lang="en-US" sz="8000" dirty="0" err="1" smtClean="0">
                <a:solidFill>
                  <a:srgbClr val="FF0000"/>
                </a:solidFill>
              </a:rPr>
              <a:t>gà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trống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91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 rot="20708610">
            <a:off x="1763688" y="3789040"/>
            <a:ext cx="648072" cy="2880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ight Arrow 8"/>
          <p:cNvSpPr/>
          <p:nvPr/>
        </p:nvSpPr>
        <p:spPr>
          <a:xfrm rot="11171431">
            <a:off x="6467832" y="2400839"/>
            <a:ext cx="648072" cy="2880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ight Arrow 9"/>
          <p:cNvSpPr/>
          <p:nvPr/>
        </p:nvSpPr>
        <p:spPr>
          <a:xfrm rot="11171431">
            <a:off x="5017688" y="4399206"/>
            <a:ext cx="648072" cy="2880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6" name="Picture 2" descr="Kết quả hình ảnh cho hình ảnh con gà trống đang bới đ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8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ight Arrow 14"/>
          <p:cNvSpPr/>
          <p:nvPr/>
        </p:nvSpPr>
        <p:spPr>
          <a:xfrm rot="1095825">
            <a:off x="1216657" y="1793909"/>
            <a:ext cx="640488" cy="28822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ight Arrow 15"/>
          <p:cNvSpPr/>
          <p:nvPr/>
        </p:nvSpPr>
        <p:spPr>
          <a:xfrm rot="14120209">
            <a:off x="7863082" y="3566755"/>
            <a:ext cx="648072" cy="2880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ight Arrow 18"/>
          <p:cNvSpPr/>
          <p:nvPr/>
        </p:nvSpPr>
        <p:spPr>
          <a:xfrm>
            <a:off x="2119336" y="4221087"/>
            <a:ext cx="648072" cy="2880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ight Arrow 19"/>
          <p:cNvSpPr/>
          <p:nvPr/>
        </p:nvSpPr>
        <p:spPr>
          <a:xfrm rot="13968439">
            <a:off x="5362571" y="6510490"/>
            <a:ext cx="648072" cy="2880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139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9" grpId="1" animBg="1"/>
      <p:bldP spid="10" grpId="0" animBg="1"/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6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4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2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" y="0"/>
            <a:ext cx="4457700" cy="3609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189062"/>
            <a:ext cx="4876428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1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899</TotalTime>
  <Words>250</Words>
  <Application>Microsoft Office PowerPoint</Application>
  <PresentationFormat>On-screen Show (4:3)</PresentationFormat>
  <Paragraphs>47</Paragraphs>
  <Slides>34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</dc:creator>
  <cp:lastModifiedBy>Admin</cp:lastModifiedBy>
  <cp:revision>54</cp:revision>
  <dcterms:created xsi:type="dcterms:W3CDTF">2016-10-30T08:00:33Z</dcterms:created>
  <dcterms:modified xsi:type="dcterms:W3CDTF">2021-12-07T13:00:04Z</dcterms:modified>
</cp:coreProperties>
</file>