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91" r:id="rId4"/>
    <p:sldId id="278" r:id="rId5"/>
    <p:sldId id="279" r:id="rId6"/>
    <p:sldId id="280" r:id="rId7"/>
    <p:sldId id="281" r:id="rId8"/>
    <p:sldId id="285" r:id="rId9"/>
    <p:sldId id="286" r:id="rId10"/>
    <p:sldId id="290" r:id="rId11"/>
    <p:sldId id="287" r:id="rId12"/>
    <p:sldId id="282" r:id="rId13"/>
    <p:sldId id="284" r:id="rId14"/>
    <p:sldId id="288" r:id="rId15"/>
    <p:sldId id="289" r:id="rId16"/>
    <p:sldId id="293" r:id="rId17"/>
    <p:sldId id="292" r:id="rId18"/>
    <p:sldId id="295" r:id="rId19"/>
    <p:sldId id="296" r:id="rId20"/>
    <p:sldId id="297" r:id="rId21"/>
    <p:sldId id="2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1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9873-EF3E-434F-BBDB-2674FCFD5275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EA17-BBF2-4FB1-9622-24E6E698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0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9873-EF3E-434F-BBDB-2674FCFD5275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EA17-BBF2-4FB1-9622-24E6E698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8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9873-EF3E-434F-BBDB-2674FCFD5275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EA17-BBF2-4FB1-9622-24E6E698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6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9873-EF3E-434F-BBDB-2674FCFD5275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EA17-BBF2-4FB1-9622-24E6E698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9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9873-EF3E-434F-BBDB-2674FCFD5275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EA17-BBF2-4FB1-9622-24E6E698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5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9873-EF3E-434F-BBDB-2674FCFD5275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EA17-BBF2-4FB1-9622-24E6E698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1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9873-EF3E-434F-BBDB-2674FCFD5275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EA17-BBF2-4FB1-9622-24E6E698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3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9873-EF3E-434F-BBDB-2674FCFD5275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EA17-BBF2-4FB1-9622-24E6E698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5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9873-EF3E-434F-BBDB-2674FCFD5275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EA17-BBF2-4FB1-9622-24E6E698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6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9873-EF3E-434F-BBDB-2674FCFD5275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EA17-BBF2-4FB1-9622-24E6E698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9873-EF3E-434F-BBDB-2674FCFD5275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EA17-BBF2-4FB1-9622-24E6E698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1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59873-EF3E-434F-BBDB-2674FCFD5275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4EA17-BBF2-4FB1-9622-24E6E698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7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A169B9-035E-4675-9453-7D59BB681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1955" y="118484"/>
            <a:ext cx="9028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PHÒNG GIÁO DỤC VÀ ĐÀO TẠO QUẬN LONG BIÊN</a:t>
            </a:r>
          </a:p>
          <a:p>
            <a:pPr algn="ctr"/>
            <a:r>
              <a:rPr lang="en-US" sz="2400" b="1" u="sng" dirty="0"/>
              <a:t>TRƯỜNG MẦM NON ĐỨC GIANG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5652" y="2894268"/>
            <a:ext cx="11860696" cy="830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LĨNH VỰC PHÁT TRIỂN NGÔN NGỮ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1874" y="3585105"/>
            <a:ext cx="8488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660033"/>
                </a:solidFill>
              </a:rPr>
              <a:t>Trò</a:t>
            </a:r>
            <a:r>
              <a:rPr lang="en-US" sz="4400" b="1" dirty="0">
                <a:solidFill>
                  <a:srgbClr val="660033"/>
                </a:solidFill>
              </a:rPr>
              <a:t> </a:t>
            </a:r>
            <a:r>
              <a:rPr lang="en-US" sz="4400" b="1" dirty="0" err="1">
                <a:solidFill>
                  <a:srgbClr val="660033"/>
                </a:solidFill>
              </a:rPr>
              <a:t>chơi</a:t>
            </a:r>
            <a:r>
              <a:rPr lang="en-US" sz="4400" b="1" dirty="0">
                <a:solidFill>
                  <a:srgbClr val="660033"/>
                </a:solidFill>
              </a:rPr>
              <a:t> </a:t>
            </a:r>
            <a:r>
              <a:rPr lang="en-US" sz="4400" b="1" dirty="0" err="1">
                <a:solidFill>
                  <a:srgbClr val="660033"/>
                </a:solidFill>
              </a:rPr>
              <a:t>chữ</a:t>
            </a:r>
            <a:r>
              <a:rPr lang="en-US" sz="4400" b="1" dirty="0">
                <a:solidFill>
                  <a:srgbClr val="660033"/>
                </a:solidFill>
              </a:rPr>
              <a:t> </a:t>
            </a:r>
            <a:r>
              <a:rPr lang="en-US" sz="4400" b="1" dirty="0" err="1">
                <a:solidFill>
                  <a:srgbClr val="660033"/>
                </a:solidFill>
              </a:rPr>
              <a:t>cái</a:t>
            </a:r>
            <a:r>
              <a:rPr lang="en-US" sz="4400" b="1" dirty="0">
                <a:solidFill>
                  <a:srgbClr val="660033"/>
                </a:solidFill>
              </a:rPr>
              <a:t> : “h- k ,l – m - n ”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Thực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hiện</a:t>
            </a:r>
            <a:r>
              <a:rPr lang="en-US" sz="2800" b="1" dirty="0">
                <a:solidFill>
                  <a:srgbClr val="002060"/>
                </a:solidFill>
              </a:rPr>
              <a:t>: </a:t>
            </a:r>
            <a:r>
              <a:rPr lang="en-US" sz="2800" b="1" dirty="0" err="1">
                <a:solidFill>
                  <a:srgbClr val="002060"/>
                </a:solidFill>
              </a:rPr>
              <a:t>Giáo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khối</a:t>
            </a:r>
            <a:r>
              <a:rPr lang="en-US" sz="2800" b="1" dirty="0">
                <a:solidFill>
                  <a:srgbClr val="002060"/>
                </a:solidFill>
              </a:rPr>
              <a:t> MGL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53FA1D-BDFD-4289-952E-46CC56A421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706" y="4491462"/>
            <a:ext cx="2658794" cy="1772530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B04BB5-1BE0-44DD-A9C9-F96EE792F7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345" y="1152087"/>
            <a:ext cx="2078622" cy="166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32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75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3237" y="624634"/>
            <a:ext cx="8904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nào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gồm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một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nét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thẳng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2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nét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xiên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9254" y="1987857"/>
            <a:ext cx="139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1: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12349" y="2027644"/>
            <a:ext cx="139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2: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9391" y="1596756"/>
            <a:ext cx="503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4156" y="1596756"/>
            <a:ext cx="1086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7531" y="3621901"/>
            <a:ext cx="139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3: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1957" y="3310975"/>
            <a:ext cx="1086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t="16597" r="12518" b="11393"/>
          <a:stretch/>
        </p:blipFill>
        <p:spPr>
          <a:xfrm>
            <a:off x="7035875" y="4791265"/>
            <a:ext cx="1371283" cy="1344911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1742381" y="4931718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92535" y="5193451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44091" y="50312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4091" y="50312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44091" y="50312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44091" y="50312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44091" y="50312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766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20612 0.1446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722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2293 0.1583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1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7" grpId="0" animBg="1"/>
      <p:bldP spid="17" grpId="1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9449" y="2144991"/>
            <a:ext cx="6230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Trò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chơi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solidFill>
                  <a:srgbClr val="FF0000"/>
                </a:solidFill>
              </a:rPr>
              <a:t>Đi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tìm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chữ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cái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7900" y="3470444"/>
            <a:ext cx="9234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Cách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Trên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màn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sẽ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xuất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hiện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tranh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từ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tương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ứng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màu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đỏ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;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từ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màu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xanh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còn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thiếu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Nhiệm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vụ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của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con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hãy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tìm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đúng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ở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phía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dưới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để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điền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vào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dấu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ba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chấm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của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từ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màu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xanh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nhé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0277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5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6" y="704632"/>
            <a:ext cx="4850294" cy="2354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9113" y="3055732"/>
            <a:ext cx="261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Qu¶ </a:t>
            </a:r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mËn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113" y="3881146"/>
            <a:ext cx="3717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Qu¶ …</a:t>
            </a:r>
            <a:r>
              <a:rPr lang="en-US" sz="4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Ën</a:t>
            </a:r>
            <a:endParaRPr lang="en-US" sz="4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6699" y="5643206"/>
            <a:ext cx="92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8338" y="5606081"/>
            <a:ext cx="92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>
                <a:solidFill>
                  <a:srgbClr val="660033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26552" y="5593240"/>
            <a:ext cx="92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74767" y="5643207"/>
            <a:ext cx="92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81910" y="5650943"/>
            <a:ext cx="92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>
                <a:solidFill>
                  <a:srgbClr val="FF0066"/>
                </a:solidFill>
                <a:latin typeface=".VnAvant" panose="020B7200000000000000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207283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25808 -0.2622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-1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5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99" y="338925"/>
            <a:ext cx="6860565" cy="3286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9059" y="3629771"/>
            <a:ext cx="3659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Qu¶ </a:t>
            </a:r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hång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212450"/>
            <a:ext cx="3717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Qu¶ …å…g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8757" y="5577767"/>
            <a:ext cx="92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8338" y="5606081"/>
            <a:ext cx="92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>
                <a:solidFill>
                  <a:srgbClr val="660033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6552" y="5593240"/>
            <a:ext cx="92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>
                <a:solidFill>
                  <a:srgbClr val="FF0066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74767" y="5643207"/>
            <a:ext cx="92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0543" y="5643205"/>
            <a:ext cx="92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>
                <a:solidFill>
                  <a:srgbClr val="FF0066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1547" y="5525562"/>
            <a:ext cx="92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96559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29869 -0.2053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02696 -0.2055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9" grpId="0"/>
      <p:bldP spid="9" grpId="1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5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22" y="311564"/>
            <a:ext cx="5247861" cy="30981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1304" y="3386621"/>
            <a:ext cx="4214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Qu¶ </a:t>
            </a:r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thanh</a:t>
            </a: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 long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0947" y="3950761"/>
            <a:ext cx="6274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Qu¶ t…an…   …</a:t>
            </a:r>
            <a:r>
              <a:rPr lang="en-US" sz="4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ong</a:t>
            </a:r>
            <a:endParaRPr lang="en-US" sz="4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8757" y="5577767"/>
            <a:ext cx="92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8338" y="5606081"/>
            <a:ext cx="92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>
                <a:solidFill>
                  <a:srgbClr val="660033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6552" y="5593240"/>
            <a:ext cx="92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>
                <a:solidFill>
                  <a:srgbClr val="FF0066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66920" y="5525561"/>
            <a:ext cx="92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0543" y="5643205"/>
            <a:ext cx="92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>
                <a:solidFill>
                  <a:srgbClr val="FF0066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1547" y="5525562"/>
            <a:ext cx="92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47219" y="5526384"/>
            <a:ext cx="92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>
                <a:solidFill>
                  <a:srgbClr val="990099"/>
                </a:solidFill>
                <a:latin typeface=".VnAvant" panose="020B7200000000000000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631122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1582 -0.2381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32852 -0.228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02696 -0.2423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8" grpId="0"/>
      <p:bldP spid="8" grpId="1"/>
      <p:bldP spid="9" grpId="0"/>
      <p:bldP spid="10" grpId="0"/>
      <p:bldP spid="11" grpId="0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5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13" y="331096"/>
            <a:ext cx="5883965" cy="29024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9946" y="3233530"/>
            <a:ext cx="277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Qu¶ kiwi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9843" y="3789607"/>
            <a:ext cx="3717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Qu¶ …iwi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6699" y="5643206"/>
            <a:ext cx="92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8338" y="5606081"/>
            <a:ext cx="92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>
                <a:solidFill>
                  <a:srgbClr val="660033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6552" y="5593240"/>
            <a:ext cx="92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74767" y="5643207"/>
            <a:ext cx="92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81910" y="5650943"/>
            <a:ext cx="92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>
                <a:solidFill>
                  <a:srgbClr val="FF0066"/>
                </a:solidFill>
                <a:latin typeface=".VnAvant" panose="020B7200000000000000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08131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02839 -0.2627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0508" y="740261"/>
            <a:ext cx="6958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Trò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chơi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solidFill>
                  <a:srgbClr val="FF0000"/>
                </a:solidFill>
              </a:rPr>
              <a:t>Zíc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zắc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vui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nhộn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1153" y="2152525"/>
            <a:ext cx="9234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Cách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Trên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màn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sẽ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xuất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hiện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bảng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zíc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zắc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Khi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tròn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rơi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xuống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vào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nào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thì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con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đọc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to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tên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đó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lên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nhé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8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28000" b="0">
              <a:solidFill>
                <a:srgbClr val="333399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28800" y="1143000"/>
            <a:ext cx="8839200" cy="5715000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423910" y="1159412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828800" y="2028422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1817352" y="2304245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1882283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1779252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17907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1828800" y="3507346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1842126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1828800" y="4114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1817352" y="4450128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18288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1817352" y="5194479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1842126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V="1">
            <a:off x="1828800" y="1447799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8" name="Oval 48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9" name="Oval 49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50" name="Oval 50"/>
          <p:cNvSpPr>
            <a:spLocks noChangeArrowheads="1"/>
          </p:cNvSpPr>
          <p:nvPr/>
        </p:nvSpPr>
        <p:spPr bwMode="auto">
          <a:xfrm>
            <a:off x="1981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51" name="Oval 51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52" name="Oval 52"/>
          <p:cNvSpPr>
            <a:spLocks noChangeArrowheads="1"/>
          </p:cNvSpPr>
          <p:nvPr/>
        </p:nvSpPr>
        <p:spPr bwMode="auto">
          <a:xfrm>
            <a:off x="10542252" y="5441325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53" name="Oval 53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54" name="Oval 54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55" name="Oval 55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56" name="Oval 56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58" name="Oval 58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59" name="Oval 59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61" name="Oval 61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62" name="Oval 62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63" name="Oval 63"/>
          <p:cNvSpPr>
            <a:spLocks noChangeArrowheads="1"/>
          </p:cNvSpPr>
          <p:nvPr/>
        </p:nvSpPr>
        <p:spPr bwMode="auto">
          <a:xfrm>
            <a:off x="175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64" name="Oval 64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65" name="Oval 65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66" name="Oval 66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67" name="Oval 67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68" name="Oval 68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69" name="Oval 69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70" name="Oval 70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71" name="Oval 71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72" name="Oval 72"/>
          <p:cNvSpPr>
            <a:spLocks noChangeArrowheads="1"/>
          </p:cNvSpPr>
          <p:nvPr/>
        </p:nvSpPr>
        <p:spPr bwMode="auto">
          <a:xfrm>
            <a:off x="1842126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73" name="Oval 73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74" name="Oval 74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75" name="Oval 75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76" name="Oval 76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77" name="Oval 77"/>
          <p:cNvSpPr>
            <a:spLocks noChangeArrowheads="1"/>
          </p:cNvSpPr>
          <p:nvPr/>
        </p:nvSpPr>
        <p:spPr bwMode="auto">
          <a:xfrm>
            <a:off x="5497848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78" name="Oval 78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79" name="Oval 79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80" name="Oval 80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81" name="Oval 81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82" name="Oval 82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83" name="Oval 83"/>
          <p:cNvSpPr>
            <a:spLocks noChangeArrowheads="1"/>
          </p:cNvSpPr>
          <p:nvPr/>
        </p:nvSpPr>
        <p:spPr bwMode="auto">
          <a:xfrm>
            <a:off x="10466052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84" name="Oval 84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85" name="Oval 85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86" name="Oval 86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87" name="Oval 87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88" name="Oval 88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89" name="Oval 8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90" name="Oval 90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91" name="Oval 91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92" name="Oval 92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93" name="Oval 93"/>
          <p:cNvSpPr>
            <a:spLocks noChangeArrowheads="1"/>
          </p:cNvSpPr>
          <p:nvPr/>
        </p:nvSpPr>
        <p:spPr bwMode="auto">
          <a:xfrm>
            <a:off x="1793204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94" name="Oval 94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95" name="Oval 95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96" name="Oval 96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97" name="Oval 97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98" name="Oval 98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99" name="Oval 99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0" name="Oval 100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1" name="Oval 101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2" name="Oval 102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3" name="Oval 103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4" name="Oval 104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5" name="Oval 105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6" name="Oval 106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7" name="Oval 107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8" name="Oval 108"/>
          <p:cNvSpPr>
            <a:spLocks noChangeArrowheads="1"/>
          </p:cNvSpPr>
          <p:nvPr/>
        </p:nvSpPr>
        <p:spPr bwMode="auto">
          <a:xfrm>
            <a:off x="10504152" y="2818328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9" name="Oval 109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10" name="Oval 110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11" name="Oval 111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12" name="Oval 112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13" name="Oval 113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14" name="Oval 114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15" name="Oval 115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16" name="Oval 116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17" name="Oval 117"/>
          <p:cNvSpPr>
            <a:spLocks noChangeArrowheads="1"/>
          </p:cNvSpPr>
          <p:nvPr/>
        </p:nvSpPr>
        <p:spPr bwMode="auto">
          <a:xfrm>
            <a:off x="1790700" y="1664377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18" name="Oval 118"/>
          <p:cNvSpPr>
            <a:spLocks noChangeArrowheads="1"/>
          </p:cNvSpPr>
          <p:nvPr/>
        </p:nvSpPr>
        <p:spPr bwMode="auto">
          <a:xfrm>
            <a:off x="10477500" y="1716088"/>
            <a:ext cx="190500" cy="149801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19" name="Oval 119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20" name="Oval 120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21" name="Oval 121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22" name="Oval 122"/>
          <p:cNvSpPr>
            <a:spLocks noChangeArrowheads="1"/>
          </p:cNvSpPr>
          <p:nvPr/>
        </p:nvSpPr>
        <p:spPr bwMode="auto">
          <a:xfrm>
            <a:off x="1779252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23" name="Oval 123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24" name="Oval 124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25" name="Oval 125"/>
          <p:cNvSpPr>
            <a:spLocks noChangeArrowheads="1"/>
          </p:cNvSpPr>
          <p:nvPr/>
        </p:nvSpPr>
        <p:spPr bwMode="auto">
          <a:xfrm>
            <a:off x="10096500" y="1016676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26" name="Oval 126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27" name="Oval 127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28" name="Oval 128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29" name="Oval 12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30" name="Oval 130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31" name="AutoShape 137"/>
          <p:cNvSpPr>
            <a:spLocks noChangeArrowheads="1"/>
          </p:cNvSpPr>
          <p:nvPr/>
        </p:nvSpPr>
        <p:spPr bwMode="auto">
          <a:xfrm>
            <a:off x="6096000" y="914400"/>
            <a:ext cx="6858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139" name="Oval 97"/>
          <p:cNvSpPr>
            <a:spLocks noChangeArrowheads="1"/>
          </p:cNvSpPr>
          <p:nvPr/>
        </p:nvSpPr>
        <p:spPr bwMode="auto">
          <a:xfrm flipH="1" flipV="1">
            <a:off x="2755362" y="2283854"/>
            <a:ext cx="189786" cy="174937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133600" y="5743435"/>
            <a:ext cx="5157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314700" y="5743435"/>
            <a:ext cx="5157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388933" y="5730658"/>
            <a:ext cx="5157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504054" y="5743435"/>
            <a:ext cx="5157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66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647599" y="5704331"/>
            <a:ext cx="5157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8056754" y="5674149"/>
            <a:ext cx="5157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660033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9525000" y="5655611"/>
            <a:ext cx="5157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.VnAvant" panose="020B7200000000000000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2988949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9 -0.03172 C 0.04219 -0.03241 -0.00468 -0.03264 -0.05026 -0.0338 C -0.0539 -0.03403 -0.06445 -0.03519 -0.06445 -0.03496 C -0.05976 -0.02222 -0.06015 -0.00741 -0.06536 0.00578 C -0.08828 0.00578 -0.11159 0.00578 -0.1349 0.00578 C -0.13907 0.01041 -0.13998 0.01551 -0.14297 0.02129 C -0.14297 0.02176 -0.14428 0.03634 -0.1461 0.03889 C -0.14844 0.04259 -0.15417 0.04884 -0.15417 0.04907 C -0.15521 0.0618 -0.15782 0.09398 -0.17331 0.09398 C -0.17019 0.09467 -0.16667 0.09444 -0.16368 0.09606 C -0.15847 0.09838 -0.15808 0.11111 -0.15717 0.11574 C -0.15222 0.14352 -0.15261 0.13403 -0.15261 0.17268 C -0.16211 0.17569 -0.17514 0.17824 -0.18438 0.18472 C -0.19493 0.19143 -0.19532 0.19328 -0.20678 0.19629 C -0.21133 0.20023 -0.21693 0.20301 -0.22097 0.2081 C -0.22409 0.2118 -0.22891 0.21898 -0.2336 0.22176 C -0.24323 0.22685 -0.2504 0.22801 -0.26081 0.22986 C -0.26602 0.23194 -0.2655 0.22986 -0.2655 0.23379 C -0.25495 0.23541 -0.25495 0.23541 -0.24974 0.24537 C -0.24662 0.25879 -0.24753 0.27268 -0.24558 0.28634 C -0.24584 0.29907 -0.25079 0.32268 -0.23868 0.32778 C -0.2349 0.33194 -0.23438 0.33588 -0.23204 0.3419 C -0.26498 0.34259 -0.29779 0.34259 -0.33073 0.34328 C -0.33894 0.34398 -0.34727 0.34537 -0.35456 0.34953 C -0.36198 0.3544 -0.36576 0.35995 -0.37227 0.36528 C -0.37006 0.38588 -0.36875 0.39421 -0.36875 0.4162 C -0.3599 0.45 -0.3642 0.4875 -0.36732 0.52245 C -0.36732 0.53009 -0.40743 0.73657 -0.35456 0.69352 C -0.35014 0.68472 -0.34323 0.68194 -0.33698 0.67523 C -0.33568 0.6743 -0.33282 0.67384 -0.3323 0.67176 C -0.33112 0.6662 -0.3323 0.65995 -0.3323 0.65393 " pathEditMode="relative" rAng="0" ptsTypes="AAAAAAAAAAAAAAAAAAAAAAAAAAAAAAA">
                                      <p:cBhvr>
                                        <p:cTn id="6" dur="3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36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7 -0.04931 C -0.00494 -0.04792 0.00821 -0.04584 0.02344 -0.04306 C 0.03126 -0.03982 0.03907 -0.0382 0.04727 -0.03658 C 0.05209 -0.03241 0.05469 -0.02778 0.05834 -0.02176 C 0.05964 -0.01968 0.06172 -0.01551 0.06172 -0.01528 C 0.05964 -0.00996 0.05782 -0.00394 0.05521 0.00139 C 0.05313 0.00555 0.04883 0.01412 0.04883 0.01435 C 0.0461 0.0294 0.03946 0.04097 0.03152 0.05231 C 0.03099 0.05509 0.03099 0.0581 0.02995 0.06065 C 0.02917 0.0625 0.02735 0.06296 0.02657 0.06481 C 0.01954 0.08333 0.02657 0.07338 0.02188 0.07963 C 0.04532 0.06944 0.06498 0.07639 0.08855 0.07963 C 0.09519 0.08171 0.10131 0.08449 0.10769 0.08796 C 0.11667 0.10023 0.11198 0.09699 0.12032 0.10069 C 0.13217 0.11643 0.128 0.10995 0.13946 0.11967 C 0.14792 0.1375 0.14714 0.14722 0.16641 0.14722 C 0.16498 0.16157 0.16355 0.18495 0.15365 0.19375 C 0.15183 0.19768 0.14896 0.20046 0.14727 0.2044 C 0.14636 0.20625 0.14662 0.20879 0.14571 0.21065 C 0.1405 0.22315 0.13516 0.23194 0.12344 0.23194 C 0.13021 0.23773 0.13516 0.24143 0.14102 0.24884 C 0.14428 0.26203 0.15196 0.27338 0.15834 0.28472 C 0.16081 0.29491 0.1599 0.32291 0.17279 0.32291 C 0.16485 0.32801 0.15912 0.33078 0.15209 0.33727 C 0.13842 0.35046 0.12956 0.36528 0.11237 0.36898 C 0.10612 0.37176 0.09896 0.37546 0.09323 0.37963 C 0.08464 0.38611 0.07904 0.39653 0.06954 0.40069 C 0.06381 0.41273 0.05547 0.41157 0.04571 0.41342 C 0.04415 0.41412 0.04245 0.41435 0.04102 0.41551 C 0.03516 0.42014 0.03998 0.41967 0.0362 0.41967 C 0.03881 0.46342 0.04948 0.51782 0.03152 0.55532 C 0.02709 0.57847 0.03321 0.55 0.02657 0.57014 C 0.02344 0.57916 0.02474 0.58842 0.02032 0.59722 C 0.02175 0.61481 0.02383 0.63287 0.02657 0.65023 C 0.02748 0.65555 0.03152 0.65833 0.03152 0.66296 L 0.05521 0.64606 " pathEditMode="relative" rAng="0" ptsTypes="AAAAAAAAAAAAAAAAAAAAAAAAAAAAAAAAAAAA">
                                      <p:cBhvr>
                                        <p:cTn id="10" dur="3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356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-0.08056 C 0.01459 -0.06435 0.07644 -0.07639 0.12904 -0.07639 C 0.13334 -0.07107 0.13816 -0.06297 0.14336 -0.05949 C 0.15639 -0.05093 0.17696 -0.05185 0.18946 -0.05093 C 0.1931 -0.04931 0.19701 -0.04908 0.20053 -0.04676 C 0.20274 -0.04514 0.20456 -0.04236 0.20678 -0.04051 C 0.21524 -0.03403 0.20925 -0.04144 0.21316 -0.03611 C 0.21029 -0.02431 0.20573 -0.01551 0.20209 -0.0044 C 0.20066 -0.00023 0.19896 0.00833 0.19896 0.00856 C 0.19844 0.01389 0.19844 0.01967 0.19727 0.02523 C 0.19636 0.02963 0.1879 0.04838 0.1879 0.05278 C 0.18946 0.05 0.19011 0.04583 0.19258 0.04421 C 0.19389 0.04328 0.19571 0.04537 0.19727 0.04629 C 0.20691 0.05185 0.20092 0.05 0.21159 0.05694 C 0.22448 0.06551 0.2379 0.07361 0.25118 0.08032 C 0.26107 0.08541 0.26771 0.09583 0.27826 0.0993 C 0.28425 0.1044 0.28855 0.10555 0.29571 0.10741 C 0.30014 0.11342 0.3017 0.1169 0.30678 0.12222 C 0.31133 0.12708 0.30821 0.12662 0.31159 0.12662 C 0.31264 0.13078 0.31524 0.13495 0.31472 0.13935 C 0.31407 0.14421 0.30834 0.15185 0.30834 0.15208 C 0.30417 0.17477 0.31042 0.14699 0.30209 0.16643 C 0.29675 0.17893 0.30365 0.17083 0.29896 0.18148 C 0.29323 0.19352 0.28399 0.20463 0.27344 0.20903 C 0.27175 0.2162 0.27305 0.21389 0.27032 0.21759 C 0.27331 0.22014 0.27696 0.22129 0.27982 0.22384 C 0.28178 0.22523 0.28282 0.22847 0.28451 0.22986 C 0.29128 0.2375 0.29987 0.24236 0.30834 0.24467 C 0.31446 0.24977 0.32071 0.25532 0.32748 0.25787 C 0.3323 0.26759 0.33803 0.2794 0.34649 0.2831 C 0.35118 0.29282 0.3543 0.29606 0.35925 0.3044 C 0.36042 0.30648 0.36081 0.30926 0.36237 0.31065 C 0.36511 0.31296 0.37188 0.31481 0.37188 0.31504 C 0.36342 0.31898 0.35847 0.32708 0.35118 0.33403 C 0.34362 0.34143 0.34063 0.34236 0.33542 0.35069 C 0.33112 0.35787 0.33178 0.36203 0.32592 0.36736 C 0.31498 0.38935 0.29896 0.4118 0.27826 0.4118 C 0.26758 0.42893 0.26941 0.42245 0.27501 0.44143 C 0.278 0.47014 0.28425 0.50324 0.28451 0.53241 C 0.28503 0.57315 0.28451 0.61366 0.28451 0.65463 " pathEditMode="relative" rAng="0" ptsTypes="AAAAAAAAAAAAAAAAAAAAAAAAAAAAAAAAAAAAAAAA">
                                      <p:cBhvr>
                                        <p:cTn id="14" dur="3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6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7 -0.0713 C 0.00248 -0.06297 -0.01185 -0.05695 -0.02592 -0.0544 C -0.04765 -0.04491 -0.02695 -0.05533 -0.04023 -0.04607 C -0.04505 -0.04283 -0.05078 -0.0419 -0.05598 -0.03959 C -0.06054 -0.03403 -0.05924 -0.0375 -0.05924 -0.02894 C -0.06341 -0.0206 -0.06158 -0.01759 -0.06889 -0.01412 C -0.07161 -0.00324 -0.07748 0.00694 -0.08463 0.01319 C -0.09023 0.02477 -0.09257 0.03981 -0.09257 0.05324 C -0.08203 0.05694 -0.07408 0.06597 -0.06394 0.07037 C -0.0629 0.07176 -0.0621 0.07361 -0.0608 0.07477 C -0.0595 0.07592 -0.05703 0.075 -0.05598 0.07685 C -0.04817 0.09143 -0.0513 0.12801 -0.0513 0.13796 C -0.06067 0.14398 -0.06835 0.15162 -0.07825 0.15694 C -0.08515 0.16574 -0.07721 0.15717 -0.09101 0.16342 C -0.09778 0.16643 -0.10547 0.17453 -0.11329 0.17801 C -0.1211 0.18819 -0.11446 0.18241 -0.12748 0.18634 C -0.13086 0.18773 -0.13711 0.19074 -0.13711 0.19097 C -0.14232 0.20116 -0.14818 0.20509 -0.15599 0.21203 C -0.15912 0.23171 -0.15743 0.22893 -0.17357 0.22893 C -0.16758 0.23055 -0.16159 0.23009 -0.15599 0.2331 C -0.15456 0.23356 -0.1543 0.23657 -0.15287 0.2375 C -0.14727 0.24097 -0.14102 0.24213 -0.13555 0.2456 C -0.12162 0.25463 -0.13894 0.2456 -0.12592 0.25208 C -0.11537 0.26574 -0.10456 0.2787 -0.09414 0.29213 C -0.09296 0.29398 -0.09088 0.29328 -0.08932 0.29421 C -0.08723 0.29537 -0.08515 0.29722 -0.08307 0.29884 C -0.07161 0.3081 -0.07644 0.30347 -0.07044 0.31157 C -0.0694 0.31296 -0.06848 0.31481 -0.06705 0.31574 C -0.06419 0.31759 -0.05768 0.31991 -0.05768 0.32014 C -0.06966 0.32245 -0.08164 0.33241 -0.09101 0.34328 C -0.09492 0.34768 -0.10534 0.36065 -0.11003 0.36203 C -0.11628 0.36412 -0.12266 0.36366 -0.12904 0.36412 C -0.13008 0.36643 -0.13086 0.36898 -0.13217 0.37083 C -0.1336 0.37268 -0.13581 0.37291 -0.13711 0.375 C -0.13816 0.37662 -0.13777 0.37916 -0.13868 0.38102 C -0.14089 0.38588 -0.14493 0.39143 -0.14818 0.3956 C -0.1504 0.40463 -0.15586 0.40764 -0.16081 0.41458 C -0.16133 0.4169 -0.16237 0.4206 -0.16237 0.42083 C -0.1655 0.42199 -0.1711 0.4206 -0.17201 0.42523 C -0.17683 0.44722 -0.17422 0.46551 -0.17201 0.48657 C -0.17123 0.52523 -0.17227 0.56273 -0.16706 0.60023 C -0.16902 0.60787 -0.17019 0.61435 -0.17201 0.62199 C -0.17006 0.68958 -0.18464 0.6787 -0.14662 0.6787 " pathEditMode="relative" rAng="0" ptsTypes="AAAAAAAAAAAAAAAAAAAAAAAAAAAAAAAAAAAAAAAAAAA">
                                      <p:cBhvr>
                                        <p:cTn id="18" dur="3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79 -0.12176 C 0.04948 -0.1213 0.04037 -0.11945 0.03816 -0.11759 C 0.03073 -0.11158 0.04011 -0.11389 0.03034 -0.11111 C 0.01251 -0.10579 -0.0056 -0.10417 -0.0237 -0.10278 C -0.02903 -0.10047 -0.03424 -0.09861 -0.03958 -0.0963 C -0.04765 -0.08935 -0.05729 -0.07732 -0.06653 -0.07315 C -0.07278 -0.06435 -0.07644 -0.06273 -0.08567 -0.06042 C -0.08723 -0.05903 -0.08854 -0.05741 -0.09036 -0.05625 C -0.09192 -0.05533 -0.09401 -0.05556 -0.09518 -0.05394 C -0.09635 -0.05232 -0.09674 -0.04769 -0.09674 -0.04746 C -0.09257 -0.04699 -0.08802 -0.04722 -0.08411 -0.0456 C -0.07487 -0.04167 -0.06966 -0.03588 -0.06028 -0.03287 C -0.05507 -0.02616 -0.05143 -0.02107 -0.04427 -0.01806 C -0.04218 -0.01621 -0.02734 -0.00579 -0.02527 -0.00324 C -0.01797 0.00486 -0.01303 0.01366 -0.00782 0.0243 C -0.00703 0.02616 0.00235 0.03194 0.00326 0.03264 C 0.00951 0.04143 0.01771 0.04745 0.02709 0.04745 C 0.01211 0.05486 -0.00468 0.05671 -0.02058 0.06018 C -0.03307 0.06296 -0.04505 0.06967 -0.05703 0.075 C -0.06354 0.07801 -0.0707 0.07639 -0.0776 0.07708 C -0.09036 0.08287 -0.08385 0.08078 -0.09674 0.08356 C -0.10886 0.08889 -0.12123 0.09074 -0.13321 0.09629 C -0.14662 0.10231 -0.13907 0.10231 -0.14584 0.10903 C -0.15443 0.11759 -0.16198 0.12129 -0.17292 0.12129 C -0.16068 0.12708 -0.17631 0.11875 -0.16342 0.12986 C -0.16016 0.13287 -0.15599 0.13379 -0.15235 0.13611 C -0.1431 0.14907 -0.1336 0.16435 -0.12058 0.17014 C -0.1125 0.1831 -0.11407 0.18125 -0.10144 0.18703 C -0.09114 0.19606 -0.0802 0.20092 -0.06809 0.20393 C -0.05924 0.20787 -0.05364 0.21458 -0.04427 0.21458 C -0.06236 0.21504 -0.0802 0.21504 -0.0983 0.21666 C -0.1155 0.21782 -0.13021 0.23287 -0.14584 0.23981 C -0.15209 0.24815 -0.14584 0.24143 -0.15704 0.24606 C -0.16823 0.25116 -0.17748 0.26342 -0.18881 0.26736 C -0.19506 0.27291 -0.20209 0.27731 -0.20938 0.27963 C -0.21224 0.28264 -0.21433 0.28634 -0.21745 0.28866 C -0.22032 0.29074 -0.22696 0.29282 -0.22696 0.29305 C -0.23594 0.30092 -0.24323 0.30162 -0.25391 0.30347 C -0.25912 0.3081 -0.25665 0.30764 -0.26029 0.30764 C -0.25339 0.31227 -0.24271 0.32106 -0.23477 0.32453 C -0.23112 0.34398 -0.23633 0.32407 -0.22852 0.33703 C -0.22175 0.34815 -0.23047 0.36504 -0.21745 0.3706 C -0.21068 0.3794 -0.2155 0.39166 -0.21094 0.40231 C -0.2073 0.41018 -0.20105 0.41088 -0.19519 0.41296 C -0.1879 0.41551 -0.17995 0.41875 -0.17292 0.42361 C -0.17188 0.42222 -0.1711 0.41875 -0.16967 0.41921 C -0.16589 0.42106 -0.16928 0.43032 -0.16967 0.43148 C -0.16862 0.44051 -0.16693 0.44838 -0.16654 0.45741 C -0.16563 0.48217 -0.1754 0.51551 -0.18073 0.53958 C -0.18282 0.54861 -0.18698 0.55532 -0.18881 0.56528 C -0.19037 0.5743 -0.19258 0.58032 -0.19519 0.58866 C -0.19922 0.60162 -0.19987 0.61134 -0.20625 0.62199 C -0.20678 0.62708 -0.20665 0.63194 -0.20782 0.63657 C -0.20834 0.63889 -0.21029 0.63935 -0.21094 0.64097 C -0.21185 0.64398 -0.21172 0.64676 -0.2125 0.64977 C -0.21615 0.66018 -0.22383 0.6625 -0.23165 0.6625 " pathEditMode="relative" rAng="0" ptsTypes="AAAAAAAAAAAAAAAAAAAAAAAAAAAAAAAAAAAAAAAAAAAAAAAAAAAAAAAA">
                                      <p:cBhvr>
                                        <p:cTn id="22" dur="3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3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7 -0.12014 C -0.01862 -0.11667 -0.01315 -0.11158 -0.0069 -0.10949 C 0.01615 -0.10185 -0.00325 -0.11181 0.01368 -0.10533 C 0.02123 -0.10255 0.02878 -0.09861 0.03594 -0.09468 C 0.04258 -0.09097 0.04844 -0.08588 0.05482 -0.08195 C 0.05795 -0.08009 0.06446 -0.07778 0.06446 -0.07755 C 0.0698 -0.07014 0.0793 -0.06667 0.08659 -0.06297 C 0.09532 -0.04514 0.12357 -0.04815 0.13594 -0.04815 C 0.13073 -0.04584 0.1254 -0.04329 0.11993 -0.04167 C 0.11264 -0.03959 0.10469 -0.03935 0.09779 -0.03542 C 0.09063 -0.03148 0.08438 -0.0257 0.07709 -0.02269 C 0.0724 -0.01852 0.0681 -0.01667 0.0629 -0.01412 C 0.05521 -0.00417 0.0474 0.00069 0.03907 0.00879 C 0.02878 0.01875 0.03998 0.01342 0.028 0.01736 C 0.01941 0.02453 0.01524 0.02407 0.00417 0.02592 C -0.00885 0.03148 0.00743 0.0243 -0.00533 0.03009 C -0.0069 0.03102 -0.01028 0.03217 -0.01028 0.03241 C 0.00612 0.03565 0.02253 0.03773 0.03907 0.04074 C 0.04271 0.04236 0.04675 0.04282 0.05014 0.04491 C 0.05196 0.04606 0.05326 0.04815 0.05482 0.0493 C 0.05691 0.05069 0.05899 0.05208 0.06133 0.05347 C 0.06446 0.05509 0.07084 0.05741 0.07084 0.05764 C 0.07605 0.0625 0.08112 0.0625 0.08659 0.0662 C 0.09896 0.0743 0.08451 0.06736 0.09623 0.07245 C 0.10456 0.08403 0.11615 0.08842 0.12644 0.09583 C 0.13646 0.10324 0.14688 0.11041 0.15639 0.11898 C 0.15795 0.1206 0.18126 0.13148 0.18503 0.13403 C 0.1918 0.13773 0.19701 0.1456 0.20417 0.14815 C 0.2073 0.14953 0.22461 0.15254 0.22644 0.15278 C 0.23946 0.1581 0.23269 0.15694 0.24701 0.15694 C 0.23217 0.16065 0.21784 0.16342 0.20261 0.16528 C 0.19063 0.17083 0.17761 0.17338 0.16602 0.17986 C 0.16003 0.18333 0.15456 0.18727 0.14857 0.19051 C 0.13737 0.19653 0.14701 0.18866 0.13425 0.19699 C 0.11928 0.20671 0.13243 0.20069 0.12149 0.20532 C 0.11524 0.21412 0.12201 0.20602 0.11198 0.2118 C 0.11029 0.21296 0.10899 0.21458 0.1073 0.21597 C 0.10586 0.21666 0.10417 0.21713 0.10261 0.21782 C 0.09167 0.22801 0.08321 0.24213 0.0724 0.25231 C 0.07136 0.25393 0.07084 0.25671 0.06928 0.25833 C 0.06784 0.25995 0.06602 0.25926 0.06446 0.26041 C 0.05925 0.26389 0.0573 0.26852 0.0517 0.27129 C 0.04688 0.27754 0.04376 0.28403 0.03907 0.29004 C 0.04467 0.30185 0.0392 0.29328 0.0517 0.30092 C 0.06081 0.30625 0.06993 0.31157 0.07865 0.31782 C 0.08321 0.32106 0.08751 0.32453 0.09154 0.32847 C 0.09362 0.33055 0.09545 0.3331 0.09779 0.33472 C 0.10274 0.33842 0.10938 0.33958 0.11368 0.34537 C 0.11993 0.3537 0.12357 0.3618 0.13112 0.36852 C 0.13685 0.37986 0.13112 0.37014 0.14219 0.38102 C 0.15821 0.39583 0.16303 0.40602 0.18347 0.41041 C 0.18868 0.41273 0.18659 0.4125 0.18972 0.4125 C 0.19167 0.43935 0.19545 0.46551 0.19779 0.49305 C 0.19727 0.53657 0.21706 0.62338 0.18659 0.66597 C 0.16237 0.66366 0.16446 0.67384 0.16446 0.65578 " pathEditMode="relative" rAng="0" ptsTypes="AAAAAAAA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39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8403 C -0.00833 -0.07986 -0.01328 -0.07246 -0.0181 -0.06922 C -0.02162 -0.0669 -0.02552 -0.06644 -0.02916 -0.06482 C -0.03958 -0.0544 -0.03359 -0.06111 -0.04661 -0.04375 C -0.04791 -0.0419 -0.04986 -0.04121 -0.05143 -0.03959 C -0.0526 -0.03843 -0.05351 -0.03658 -0.05455 -0.03519 C -0.05729 -0.02384 -0.06223 -0.01922 -0.06874 -0.01204 C -0.07382 -0.00648 -0.07695 0.00116 -0.08151 0.00717 C -0.08372 0.01018 -0.08645 0.01366 -0.08945 0.01551 C -0.09257 0.01736 -0.09895 0.01967 -0.09895 0.01991 C -0.103 0.02546 -0.10665 0.02685 -0.11172 0.03032 C -0.11342 0.03148 -0.11641 0.03449 -0.11641 0.03472 C -0.09791 0.03611 -0.08229 0.04074 -0.06406 0.04305 C -0.04895 0.04953 -0.03372 0.05578 -0.0181 0.05995 C -0.01237 0.06713 -0.00651 0.07153 0.00105 0.07477 C 0.01224 0.08611 0.02839 0.08912 0.04232 0.09166 C 0.04493 0.09444 0.0474 0.09791 0.05027 0.10023 C 0.05222 0.10162 0.05469 0.10092 0.05652 0.10231 C 0.05847 0.1037 0.05951 0.10694 0.06146 0.10856 C 0.06459 0.11111 0.07032 0.11342 0.07409 0.11504 C 0.07982 0.12014 0.08503 0.12245 0.09141 0.12569 C 0.09584 0.12778 0.09948 0.13194 0.1043 0.13194 C 0.07683 0.13773 0.11107 0.13078 0.04857 0.13588 C 0.04245 0.13634 0.0336 0.1419 0.02813 0.14444 C 0.0211 0.14745 0.01433 0.15 0.00743 0.15278 C 0.00391 0.15416 0.00131 0.1581 -0.00208 0.15926 C -0.00729 0.16088 -0.01277 0.16065 -0.0181 0.16134 C -0.02487 0.16435 -0.03177 0.16458 -0.03854 0.16759 C -0.04609 0.1743 -0.05572 0.17453 -0.0625 0.18241 C -0.06901 0.18981 -0.07552 0.19977 -0.08151 0.20787 C -0.08307 0.20995 -0.10144 0.20995 -0.11016 0.20995 C -0.10209 0.21342 -0.09348 0.21666 -0.08632 0.22268 C -0.08411 0.22453 -0.08255 0.22824 -0.07994 0.22916 C -0.07434 0.23125 -0.06822 0.23055 -0.0625 0.23125 C -0.03437 0.24352 -0.00455 0.25162 0.02474 0.25648 C 0.0323 0.25995 0.03959 0.2618 0.04701 0.26504 C 0.05313 0.27268 0.06107 0.27384 0.06928 0.27569 C 0.07865 0.28171 0.08646 0.29051 0.09636 0.29467 C 0.10131 0.2993 0.09909 0.29884 0.10261 0.29884 C 0.09454 0.30092 0.08672 0.30324 0.07878 0.30532 C 0.07553 0.30625 0.07253 0.30926 0.06928 0.30949 C 0.05365 0.31088 0.03816 0.31134 0.02318 0.31805 C 0.01159 0.32315 -0.00234 0.32546 -0.01328 0.33287 C -0.02175 0.33866 -0.03098 0.34467 -0.04036 0.34768 C -0.04192 0.34907 -0.04322 0.35046 -0.04505 0.35185 C -0.04635 0.35278 -0.0483 0.35278 -0.04973 0.3537 C -0.05156 0.35532 -0.0526 0.35856 -0.05455 0.35995 C -0.05937 0.36458 -0.06692 0.36481 -0.07188 0.36852 C -0.08789 0.38009 -0.075 0.375 -0.08789 0.37916 C -0.09427 0.38495 -0.1004 0.38773 -0.10704 0.39375 C -0.1086 0.39514 -0.10977 0.39722 -0.11172 0.39791 C -0.11381 0.39861 -0.1181 0.4 -0.1181 0.40023 C -0.11329 0.40278 -0.10834 0.40532 -0.10365 0.40856 C -0.10196 0.40972 -0.10092 0.41227 -0.09895 0.41273 C -0.08281 0.41666 -0.06458 0.4169 -0.04817 0.41898 C -0.04205 0.42338 -0.03749 0.42731 -0.03072 0.42963 C -0.02447 0.4375 -0.01342 0.43889 -0.0052 0.44236 C -0.00208 0.44375 0.00417 0.44653 0.00417 0.44676 C 0.00573 0.44791 0.0073 0.44977 0.00899 0.45092 C 0.01094 0.45208 0.01524 0.45301 0.01524 0.45324 C 0.0142 0.45578 0.01303 0.45833 0.01211 0.46134 C 0.01146 0.46412 0.01146 0.46713 0.01055 0.46991 C 0.00743 0.47986 0.00808 0.47268 0.00417 0.48055 C 0.00287 0.4831 0.00222 0.48611 0.00105 0.48889 C -0.00091 0.49328 -0.0052 0.50162 -0.0052 0.50185 C -0.00963 0.53889 -0.0052 0.49537 -0.0052 0.57153 C -0.0052 0.58449 0.00743 0.64699 -0.01485 0.6581 C -0.0211 0.66597 -0.0263 0.66504 -0.03541 0.66643 C -0.03697 0.66018 -0.03854 0.6581 -0.04192 0.6537 " pathEditMode="relative" rAng="0" ptsTypes="AAAAAAAAAAAAAAAAAAAAAAAAAAAAAAAAAAAAAAAAAAAAAAAAAAAAAAAAAAAAAAAAAAAAA">
                                      <p:cBhvr>
                                        <p:cTn id="30" dur="3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3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FA81DA-AF8C-4E8C-B636-0EB0E19BA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67" y="68018"/>
            <a:ext cx="10568066" cy="67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04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F02761-2E1A-437A-9469-C4F1B3B9D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1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1A39DBE-CC60-4F47-9A08-F8CD10077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95434" y="106910"/>
            <a:ext cx="4381066" cy="1024331"/>
            <a:chOff x="3350955" y="1553464"/>
            <a:chExt cx="4381066" cy="1024331"/>
          </a:xfrm>
        </p:grpSpPr>
        <p:sp>
          <p:nvSpPr>
            <p:cNvPr id="4" name="Oval 3"/>
            <p:cNvSpPr/>
            <p:nvPr/>
          </p:nvSpPr>
          <p:spPr>
            <a:xfrm>
              <a:off x="3350955" y="1553464"/>
              <a:ext cx="4381066" cy="102433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85863" y="1746414"/>
              <a:ext cx="3711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</a:rPr>
                <a:t>Mục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đích</a:t>
              </a:r>
              <a:r>
                <a:rPr lang="en-US" sz="3200" b="1" dirty="0">
                  <a:solidFill>
                    <a:srgbClr val="FF0000"/>
                  </a:solidFill>
                </a:rPr>
                <a:t> – </a:t>
              </a:r>
              <a:r>
                <a:rPr lang="en-US" sz="3200" b="1" dirty="0" err="1">
                  <a:solidFill>
                    <a:srgbClr val="FF0000"/>
                  </a:solidFill>
                </a:rPr>
                <a:t>yêu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cầu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4883" y="2863256"/>
            <a:ext cx="3146610" cy="3416806"/>
            <a:chOff x="161365" y="1867888"/>
            <a:chExt cx="3872753" cy="5101414"/>
          </a:xfrm>
        </p:grpSpPr>
        <p:sp>
          <p:nvSpPr>
            <p:cNvPr id="7" name="Rounded Rectangle 6"/>
            <p:cNvSpPr/>
            <p:nvPr/>
          </p:nvSpPr>
          <p:spPr>
            <a:xfrm>
              <a:off x="161365" y="1867888"/>
              <a:ext cx="3872753" cy="510141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83342" y="1867888"/>
              <a:ext cx="2110862" cy="597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</a:rPr>
                <a:t>1. </a:t>
              </a:r>
              <a:r>
                <a:rPr lang="en-US" sz="20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thức</a:t>
              </a:r>
              <a:r>
                <a:rPr lang="en-US" sz="2000" b="1" dirty="0">
                  <a:solidFill>
                    <a:srgbClr val="002060"/>
                  </a:solidFill>
                </a:rPr>
                <a:t>: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5664" y="2433777"/>
              <a:ext cx="3644153" cy="3354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002060"/>
                  </a:solidFill>
                </a:rPr>
                <a:t>-</a:t>
              </a:r>
              <a:r>
                <a:rPr lang="en-US" sz="2000" b="1" dirty="0" err="1">
                  <a:solidFill>
                    <a:srgbClr val="002060"/>
                  </a:solidFill>
                </a:rPr>
                <a:t>Trẻ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nhận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biết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được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các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chữ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cái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h,k</a:t>
              </a:r>
              <a:r>
                <a:rPr lang="en-US" sz="2000" b="1" dirty="0">
                  <a:solidFill>
                    <a:srgbClr val="002060"/>
                  </a:solidFill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</a:rPr>
                <a:t>l,m,n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thông</a:t>
              </a:r>
              <a:r>
                <a:rPr lang="en-US" sz="2000" b="1" dirty="0">
                  <a:solidFill>
                    <a:srgbClr val="002060"/>
                  </a:solidFill>
                </a:rPr>
                <a:t> qua </a:t>
              </a:r>
              <a:r>
                <a:rPr lang="en-US" sz="2000" b="1" dirty="0" err="1">
                  <a:solidFill>
                    <a:srgbClr val="002060"/>
                  </a:solidFill>
                </a:rPr>
                <a:t>các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trò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chơi</a:t>
              </a:r>
              <a:r>
                <a:rPr lang="en-US" sz="2000" b="1" dirty="0">
                  <a:solidFill>
                    <a:srgbClr val="002060"/>
                  </a:solidFill>
                </a:rPr>
                <a:t>.</a:t>
              </a:r>
            </a:p>
            <a:p>
              <a:pPr algn="just"/>
              <a:r>
                <a:rPr lang="en-US" sz="2000" b="1" dirty="0">
                  <a:solidFill>
                    <a:srgbClr val="002060"/>
                  </a:solidFill>
                </a:rPr>
                <a:t>-</a:t>
              </a:r>
              <a:r>
                <a:rPr lang="en-US" sz="2000" b="1" dirty="0" err="1">
                  <a:solidFill>
                    <a:srgbClr val="002060"/>
                  </a:solidFill>
                </a:rPr>
                <a:t>Trẻ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biết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chơi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các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trò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chơi</a:t>
              </a:r>
              <a:r>
                <a:rPr lang="en-US" sz="2000" b="1" dirty="0">
                  <a:solidFill>
                    <a:srgbClr val="002060"/>
                  </a:solidFill>
                </a:rPr>
                <a:t>: Ô </a:t>
              </a:r>
              <a:r>
                <a:rPr lang="en-US" sz="2000" b="1" dirty="0" err="1">
                  <a:solidFill>
                    <a:srgbClr val="002060"/>
                  </a:solidFill>
                </a:rPr>
                <a:t>cửa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bí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mật</a:t>
              </a:r>
              <a:r>
                <a:rPr lang="en-US" sz="2000" b="1" dirty="0">
                  <a:solidFill>
                    <a:srgbClr val="002060"/>
                  </a:solidFill>
                </a:rPr>
                <a:t>; Ai </a:t>
              </a:r>
              <a:r>
                <a:rPr lang="en-US" sz="2000" b="1" dirty="0" err="1">
                  <a:solidFill>
                    <a:srgbClr val="002060"/>
                  </a:solidFill>
                </a:rPr>
                <a:t>thông</a:t>
              </a:r>
              <a:r>
                <a:rPr lang="en-US" sz="2000" b="1" dirty="0">
                  <a:solidFill>
                    <a:srgbClr val="002060"/>
                  </a:solidFill>
                </a:rPr>
                <a:t> minh; </a:t>
              </a:r>
              <a:r>
                <a:rPr lang="en-US" sz="2000" b="1" dirty="0" err="1">
                  <a:solidFill>
                    <a:srgbClr val="002060"/>
                  </a:solidFill>
                </a:rPr>
                <a:t>Đi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tìm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chữ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cái</a:t>
              </a:r>
              <a:r>
                <a:rPr lang="en-US" sz="2000" b="1" dirty="0">
                  <a:solidFill>
                    <a:srgbClr val="002060"/>
                  </a:solidFill>
                </a:rPr>
                <a:t>; </a:t>
              </a:r>
              <a:r>
                <a:rPr lang="en-US" sz="2000" b="1" dirty="0" err="1">
                  <a:solidFill>
                    <a:srgbClr val="002060"/>
                  </a:solidFill>
                </a:rPr>
                <a:t>Zíc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zắc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vui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nhộn</a:t>
              </a:r>
              <a:r>
                <a:rPr lang="en-US" sz="2000" b="1" dirty="0">
                  <a:solidFill>
                    <a:srgbClr val="002060"/>
                  </a:solidFill>
                </a:rPr>
                <a:t>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96869" y="2769705"/>
            <a:ext cx="3272046" cy="3510358"/>
            <a:chOff x="161365" y="1867888"/>
            <a:chExt cx="3872753" cy="5101414"/>
          </a:xfrm>
        </p:grpSpPr>
        <p:sp>
          <p:nvSpPr>
            <p:cNvPr id="11" name="Rounded Rectangle 10"/>
            <p:cNvSpPr/>
            <p:nvPr/>
          </p:nvSpPr>
          <p:spPr>
            <a:xfrm>
              <a:off x="161365" y="1867888"/>
              <a:ext cx="3872753" cy="510141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6958" y="1893950"/>
              <a:ext cx="1748117" cy="597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2. </a:t>
              </a:r>
              <a:r>
                <a:rPr lang="en-US" sz="2000" b="1" dirty="0" err="1">
                  <a:solidFill>
                    <a:srgbClr val="FF0000"/>
                  </a:solidFill>
                </a:rPr>
                <a:t>Kĩ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năng</a:t>
              </a:r>
              <a:r>
                <a:rPr lang="en-US" sz="2000" b="1" dirty="0">
                  <a:solidFill>
                    <a:srgbClr val="FF0000"/>
                  </a:solidFill>
                </a:rPr>
                <a:t>: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8941" y="2280191"/>
              <a:ext cx="3644153" cy="381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FF0000"/>
                  </a:solidFill>
                </a:rPr>
                <a:t>-</a:t>
              </a:r>
              <a:r>
                <a:rPr lang="en-US" sz="2000" b="1" dirty="0" err="1">
                  <a:solidFill>
                    <a:srgbClr val="FF0000"/>
                  </a:solidFill>
                </a:rPr>
                <a:t>Trẻ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phát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âm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chính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xác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chữ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cái</a:t>
              </a:r>
              <a:r>
                <a:rPr lang="en-US" sz="2000" b="1" dirty="0">
                  <a:solidFill>
                    <a:srgbClr val="FF0000"/>
                  </a:solidFill>
                </a:rPr>
                <a:t>  </a:t>
              </a:r>
              <a:r>
                <a:rPr lang="en-US" sz="2000" b="1" dirty="0" err="1">
                  <a:solidFill>
                    <a:srgbClr val="FF0000"/>
                  </a:solidFill>
                </a:rPr>
                <a:t>h,k,l,m,n</a:t>
              </a:r>
              <a:r>
                <a:rPr lang="en-US" sz="2000" b="1" dirty="0">
                  <a:solidFill>
                    <a:srgbClr val="FF0000"/>
                  </a:solidFill>
                </a:rPr>
                <a:t>.</a:t>
              </a:r>
            </a:p>
            <a:p>
              <a:pPr algn="just"/>
              <a:r>
                <a:rPr lang="en-US" sz="2000" b="1" dirty="0">
                  <a:solidFill>
                    <a:srgbClr val="FF0000"/>
                  </a:solidFill>
                </a:rPr>
                <a:t>- </a:t>
              </a:r>
              <a:r>
                <a:rPr lang="en-US" sz="2000" b="1" dirty="0" err="1">
                  <a:solidFill>
                    <a:srgbClr val="FF0000"/>
                  </a:solidFill>
                </a:rPr>
                <a:t>Trẻ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tìm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đúng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chữ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cái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h,k,l,m,n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có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trong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các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từ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</a:p>
            <a:p>
              <a:pPr algn="just"/>
              <a:r>
                <a:rPr lang="en-US" sz="2000" b="1" dirty="0">
                  <a:solidFill>
                    <a:srgbClr val="FF0000"/>
                  </a:solidFill>
                </a:rPr>
                <a:t>-</a:t>
              </a:r>
              <a:r>
                <a:rPr lang="en-US" sz="2000" b="1" dirty="0" err="1">
                  <a:solidFill>
                    <a:srgbClr val="FF0000"/>
                  </a:solidFill>
                </a:rPr>
                <a:t>Trẻ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chơi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được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các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trò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chơi</a:t>
              </a:r>
              <a:r>
                <a:rPr lang="en-US" sz="2000" b="1" dirty="0">
                  <a:solidFill>
                    <a:srgbClr val="FF0000"/>
                  </a:solidFill>
                </a:rPr>
                <a:t>: Ô </a:t>
              </a:r>
              <a:r>
                <a:rPr lang="en-US" sz="2000" b="1" dirty="0" err="1">
                  <a:solidFill>
                    <a:srgbClr val="FF0000"/>
                  </a:solidFill>
                </a:rPr>
                <a:t>cửa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bí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mặt</a:t>
              </a:r>
              <a:r>
                <a:rPr lang="en-US" sz="2000" b="1" dirty="0">
                  <a:solidFill>
                    <a:srgbClr val="FF0000"/>
                  </a:solidFill>
                </a:rPr>
                <a:t>,; Ai </a:t>
              </a:r>
              <a:r>
                <a:rPr lang="en-US" sz="2000" b="1" dirty="0" err="1">
                  <a:solidFill>
                    <a:srgbClr val="FF0000"/>
                  </a:solidFill>
                </a:rPr>
                <a:t>thông</a:t>
              </a:r>
              <a:r>
                <a:rPr lang="en-US" sz="2000" b="1" dirty="0">
                  <a:solidFill>
                    <a:srgbClr val="FF0000"/>
                  </a:solidFill>
                </a:rPr>
                <a:t> minh; </a:t>
              </a:r>
              <a:r>
                <a:rPr lang="en-US" sz="2000" b="1" dirty="0" err="1">
                  <a:solidFill>
                    <a:srgbClr val="FF0000"/>
                  </a:solidFill>
                </a:rPr>
                <a:t>Đi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tìm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chữ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cái</a:t>
              </a:r>
              <a:r>
                <a:rPr lang="en-US" sz="2000" b="1" dirty="0">
                  <a:solidFill>
                    <a:srgbClr val="FF0000"/>
                  </a:solidFill>
                </a:rPr>
                <a:t>; </a:t>
              </a:r>
              <a:r>
                <a:rPr lang="en-US" sz="2000" b="1" dirty="0" err="1">
                  <a:solidFill>
                    <a:srgbClr val="FF0000"/>
                  </a:solidFill>
                </a:rPr>
                <a:t>Zíc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zắc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vui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nhộn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623882" y="2863255"/>
            <a:ext cx="3003180" cy="3416806"/>
            <a:chOff x="161365" y="1867888"/>
            <a:chExt cx="3872753" cy="5101414"/>
          </a:xfrm>
        </p:grpSpPr>
        <p:sp>
          <p:nvSpPr>
            <p:cNvPr id="15" name="Rounded Rectangle 14"/>
            <p:cNvSpPr/>
            <p:nvPr/>
          </p:nvSpPr>
          <p:spPr>
            <a:xfrm>
              <a:off x="161365" y="1867888"/>
              <a:ext cx="3872753" cy="510141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3581" y="1981502"/>
              <a:ext cx="2354872" cy="597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</a:rPr>
                <a:t>3. </a:t>
              </a:r>
              <a:r>
                <a:rPr lang="en-US" sz="2000" b="1" dirty="0" err="1">
                  <a:solidFill>
                    <a:srgbClr val="002060"/>
                  </a:solidFill>
                </a:rPr>
                <a:t>Thái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độ</a:t>
              </a:r>
              <a:r>
                <a:rPr lang="en-US" sz="2000" b="1" dirty="0">
                  <a:solidFill>
                    <a:srgbClr val="002060"/>
                  </a:solidFill>
                </a:rPr>
                <a:t>: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8942" y="2280191"/>
              <a:ext cx="3644153" cy="1975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2000" b="1" dirty="0">
                <a:solidFill>
                  <a:srgbClr val="002060"/>
                </a:solidFill>
              </a:endParaRPr>
            </a:p>
            <a:p>
              <a:pPr algn="just"/>
              <a:r>
                <a:rPr lang="en-US" sz="2000" b="1" dirty="0" err="1">
                  <a:solidFill>
                    <a:srgbClr val="002060"/>
                  </a:solidFill>
                </a:rPr>
                <a:t>Trẻ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hào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hứng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tham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gia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vào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bài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học</a:t>
              </a:r>
              <a:endParaRPr lang="en-US" sz="2000" b="1" dirty="0">
                <a:solidFill>
                  <a:srgbClr val="002060"/>
                </a:solidFill>
              </a:endParaRPr>
            </a:p>
            <a:p>
              <a:pPr marL="342900" indent="-342900" algn="just">
                <a:buFontTx/>
                <a:buChar char="-"/>
              </a:pP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3DCD406-252D-4B90-BA04-F163EAC8C1D5}"/>
              </a:ext>
            </a:extLst>
          </p:cNvPr>
          <p:cNvCxnSpPr>
            <a:stCxn id="4" idx="4"/>
            <a:endCxn id="8" idx="0"/>
          </p:cNvCxnSpPr>
          <p:nvPr/>
        </p:nvCxnSpPr>
        <p:spPr>
          <a:xfrm flipH="1">
            <a:off x="2262776" y="1131241"/>
            <a:ext cx="3923191" cy="17320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DA32A9-9CBB-4174-95A0-79E1CC9A5DA4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232892" y="1131240"/>
            <a:ext cx="0" cy="16384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3F86EDA-DC6F-47A6-B96E-465FBC7749FF}"/>
              </a:ext>
            </a:extLst>
          </p:cNvPr>
          <p:cNvCxnSpPr>
            <a:cxnSpLocks/>
            <a:stCxn id="4" idx="4"/>
            <a:endCxn id="15" idx="0"/>
          </p:cNvCxnSpPr>
          <p:nvPr/>
        </p:nvCxnSpPr>
        <p:spPr>
          <a:xfrm>
            <a:off x="6185967" y="1131241"/>
            <a:ext cx="3939505" cy="17320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981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0A3844-54B1-4519-99D8-6F5E354FE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3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34911" y="2919334"/>
            <a:ext cx="12191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XIN CHÀO 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</a:rPr>
              <a:t>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120240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2242" y="185930"/>
            <a:ext cx="8312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SÂN CHƠI CHỮ CÁI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684365" y="3429000"/>
            <a:ext cx="2604053" cy="1200116"/>
            <a:chOff x="4293705" y="1659256"/>
            <a:chExt cx="2716696" cy="1455005"/>
          </a:xfrm>
        </p:grpSpPr>
        <p:sp>
          <p:nvSpPr>
            <p:cNvPr id="10" name="Flowchart: Punched Tape 9"/>
            <p:cNvSpPr/>
            <p:nvPr/>
          </p:nvSpPr>
          <p:spPr>
            <a:xfrm>
              <a:off x="4293705" y="1659256"/>
              <a:ext cx="2716696" cy="1455005"/>
            </a:xfrm>
            <a:prstGeom prst="flowChartPunchedTap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90026" y="2062736"/>
              <a:ext cx="1857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</a:rPr>
                <a:t>Trò</a:t>
              </a:r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chơi</a:t>
              </a:r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30087" y="5180141"/>
            <a:ext cx="2902226" cy="980661"/>
            <a:chOff x="967409" y="5115339"/>
            <a:chExt cx="2902226" cy="980661"/>
          </a:xfrm>
        </p:grpSpPr>
        <p:sp>
          <p:nvSpPr>
            <p:cNvPr id="30" name="Rounded Rectangle 29"/>
            <p:cNvSpPr/>
            <p:nvPr/>
          </p:nvSpPr>
          <p:spPr>
            <a:xfrm>
              <a:off x="967409" y="5115339"/>
              <a:ext cx="2902226" cy="980661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48444" y="5344059"/>
              <a:ext cx="2340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990099"/>
                  </a:solidFill>
                </a:rPr>
                <a:t>Đi</a:t>
              </a:r>
              <a:r>
                <a:rPr lang="en-US" sz="2800" b="1" dirty="0">
                  <a:solidFill>
                    <a:srgbClr val="990099"/>
                  </a:solidFill>
                </a:rPr>
                <a:t> </a:t>
              </a:r>
              <a:r>
                <a:rPr lang="en-US" sz="2800" b="1" dirty="0" err="1">
                  <a:solidFill>
                    <a:srgbClr val="990099"/>
                  </a:solidFill>
                </a:rPr>
                <a:t>tìm</a:t>
              </a:r>
              <a:r>
                <a:rPr lang="en-US" sz="2800" b="1" dirty="0">
                  <a:solidFill>
                    <a:srgbClr val="990099"/>
                  </a:solidFill>
                </a:rPr>
                <a:t> </a:t>
              </a:r>
              <a:r>
                <a:rPr lang="en-US" sz="2800" b="1" dirty="0" err="1">
                  <a:solidFill>
                    <a:srgbClr val="990099"/>
                  </a:solidFill>
                </a:rPr>
                <a:t>chữ</a:t>
              </a:r>
              <a:r>
                <a:rPr lang="en-US" sz="2800" b="1" dirty="0">
                  <a:solidFill>
                    <a:srgbClr val="990099"/>
                  </a:solidFill>
                </a:rPr>
                <a:t> </a:t>
              </a:r>
              <a:r>
                <a:rPr lang="en-US" sz="2800" b="1" dirty="0" err="1">
                  <a:solidFill>
                    <a:srgbClr val="990099"/>
                  </a:solidFill>
                </a:rPr>
                <a:t>cái</a:t>
              </a:r>
              <a:endParaRPr lang="en-US" sz="2800" b="1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256510" y="1803010"/>
            <a:ext cx="2902226" cy="980661"/>
            <a:chOff x="967409" y="5115339"/>
            <a:chExt cx="2902226" cy="980661"/>
          </a:xfrm>
        </p:grpSpPr>
        <p:sp>
          <p:nvSpPr>
            <p:cNvPr id="34" name="Rounded Rectangle 33"/>
            <p:cNvSpPr/>
            <p:nvPr/>
          </p:nvSpPr>
          <p:spPr>
            <a:xfrm>
              <a:off x="967409" y="5115339"/>
              <a:ext cx="2902226" cy="980661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48444" y="5344059"/>
              <a:ext cx="2340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990099"/>
                  </a:solidFill>
                </a:rPr>
                <a:t>Ai </a:t>
              </a:r>
              <a:r>
                <a:rPr lang="en-US" sz="2800" b="1" dirty="0" err="1">
                  <a:solidFill>
                    <a:srgbClr val="990099"/>
                  </a:solidFill>
                </a:rPr>
                <a:t>thông</a:t>
              </a:r>
              <a:r>
                <a:rPr lang="en-US" sz="2800" b="1" dirty="0">
                  <a:solidFill>
                    <a:srgbClr val="990099"/>
                  </a:solidFill>
                </a:rPr>
                <a:t> minh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352522" y="5189736"/>
            <a:ext cx="2902226" cy="980661"/>
            <a:chOff x="967409" y="5115339"/>
            <a:chExt cx="2902226" cy="980661"/>
          </a:xfrm>
        </p:grpSpPr>
        <p:sp>
          <p:nvSpPr>
            <p:cNvPr id="37" name="Rounded Rectangle 36"/>
            <p:cNvSpPr/>
            <p:nvPr/>
          </p:nvSpPr>
          <p:spPr>
            <a:xfrm>
              <a:off x="967409" y="5115339"/>
              <a:ext cx="2902226" cy="980661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48443" y="5344059"/>
              <a:ext cx="26211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990099"/>
                  </a:solidFill>
                </a:rPr>
                <a:t>Zíc</a:t>
              </a:r>
              <a:r>
                <a:rPr lang="en-US" sz="2800" b="1" dirty="0">
                  <a:solidFill>
                    <a:srgbClr val="990099"/>
                  </a:solidFill>
                </a:rPr>
                <a:t> </a:t>
              </a:r>
              <a:r>
                <a:rPr lang="en-US" sz="2800" b="1" dirty="0" err="1">
                  <a:solidFill>
                    <a:srgbClr val="990099"/>
                  </a:solidFill>
                </a:rPr>
                <a:t>zắc</a:t>
              </a:r>
              <a:r>
                <a:rPr lang="en-US" sz="2800" b="1" dirty="0">
                  <a:solidFill>
                    <a:srgbClr val="990099"/>
                  </a:solidFill>
                </a:rPr>
                <a:t> </a:t>
              </a:r>
              <a:r>
                <a:rPr lang="en-US" sz="2800" b="1" dirty="0" err="1">
                  <a:solidFill>
                    <a:srgbClr val="990099"/>
                  </a:solidFill>
                </a:rPr>
                <a:t>vui</a:t>
              </a:r>
              <a:r>
                <a:rPr lang="en-US" sz="2800" b="1" dirty="0">
                  <a:solidFill>
                    <a:srgbClr val="990099"/>
                  </a:solidFill>
                </a:rPr>
                <a:t> </a:t>
              </a:r>
              <a:r>
                <a:rPr lang="en-US" sz="2800" b="1" dirty="0" err="1">
                  <a:solidFill>
                    <a:srgbClr val="990099"/>
                  </a:solidFill>
                </a:rPr>
                <a:t>nhộn</a:t>
              </a:r>
              <a:endParaRPr lang="en-US" sz="2800" b="1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30087" y="1803010"/>
            <a:ext cx="2902226" cy="980661"/>
            <a:chOff x="967409" y="5115339"/>
            <a:chExt cx="2902226" cy="980661"/>
          </a:xfrm>
        </p:grpSpPr>
        <p:sp>
          <p:nvSpPr>
            <p:cNvPr id="40" name="Rounded Rectangle 39"/>
            <p:cNvSpPr/>
            <p:nvPr/>
          </p:nvSpPr>
          <p:spPr>
            <a:xfrm>
              <a:off x="967409" y="5115339"/>
              <a:ext cx="2902226" cy="980661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48444" y="5344059"/>
              <a:ext cx="2340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 </a:t>
              </a:r>
              <a:r>
                <a:rPr lang="en-US" sz="2800" b="1" dirty="0" err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2800" b="1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bí</a:t>
              </a:r>
              <a:r>
                <a:rPr lang="en-US" sz="2800" b="1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mật</a:t>
              </a:r>
              <a:endParaRPr 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Up Arrow 42"/>
          <p:cNvSpPr/>
          <p:nvPr/>
        </p:nvSpPr>
        <p:spPr>
          <a:xfrm rot="18165316">
            <a:off x="4847251" y="2023915"/>
            <a:ext cx="265424" cy="1913603"/>
          </a:xfrm>
          <a:prstGeom prst="up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43"/>
          <p:cNvSpPr/>
          <p:nvPr/>
        </p:nvSpPr>
        <p:spPr>
          <a:xfrm rot="3643002">
            <a:off x="7227900" y="1730123"/>
            <a:ext cx="248869" cy="2212855"/>
          </a:xfrm>
          <a:prstGeom prst="up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Up Arrow 44"/>
          <p:cNvSpPr/>
          <p:nvPr/>
        </p:nvSpPr>
        <p:spPr>
          <a:xfrm rot="6912227">
            <a:off x="7073913" y="3842477"/>
            <a:ext cx="288976" cy="2380720"/>
          </a:xfrm>
          <a:prstGeom prst="up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 rot="14543207">
            <a:off x="4723700" y="4173844"/>
            <a:ext cx="366400" cy="2014916"/>
          </a:xfrm>
          <a:prstGeom prst="up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0508" y="1252414"/>
            <a:ext cx="6230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</a:rPr>
              <a:t>Trò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chơi</a:t>
            </a:r>
            <a:r>
              <a:rPr lang="en-US" sz="4800" b="1" dirty="0">
                <a:solidFill>
                  <a:srgbClr val="002060"/>
                </a:solidFill>
              </a:rPr>
              <a:t>: Ô </a:t>
            </a:r>
            <a:r>
              <a:rPr lang="en-US" sz="4800" b="1" dirty="0" err="1">
                <a:solidFill>
                  <a:srgbClr val="002060"/>
                </a:solidFill>
              </a:rPr>
              <a:t>cửa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bí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mật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1484" y="2754827"/>
            <a:ext cx="90133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Cách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Trên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màn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sẽ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xuất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hiện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ô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cửa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lần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lượt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chúng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ta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sẽ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mở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ô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cửa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đó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Đằng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sau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mỗi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ô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cửa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đó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sẽ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xuất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hiện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h,k,l,m,n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Nhiệm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vụ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của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con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hãy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đọc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to 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đó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lên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nhé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92720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08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6538" y="896636"/>
            <a:ext cx="4108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1727" y="824218"/>
            <a:ext cx="4108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rgbClr val="00B05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51231" y="824218"/>
            <a:ext cx="4108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rgbClr val="FFC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62048" y="3830872"/>
            <a:ext cx="4108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6375" y="3741001"/>
            <a:ext cx="4108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rgbClr val="00B0F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4330" y="3667539"/>
            <a:ext cx="4108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rgbClr val="660033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74234" y="892111"/>
            <a:ext cx="4108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rgbClr val="00B050"/>
                </a:solidFill>
                <a:latin typeface=".VnAvant" panose="020B7200000000000000" pitchFamily="34" charset="0"/>
              </a:rPr>
              <a:t>h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344844" y="848005"/>
            <a:ext cx="2116062" cy="2501129"/>
            <a:chOff x="10184700" y="635988"/>
            <a:chExt cx="2116062" cy="2501129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4700" y="635988"/>
              <a:ext cx="2116062" cy="250112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0808851" y="1827948"/>
              <a:ext cx="4736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553876" y="816237"/>
            <a:ext cx="4108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rgbClr val="C00000"/>
                </a:solidFill>
                <a:latin typeface=".VnAvant" panose="020B7200000000000000" pitchFamily="34" charset="0"/>
              </a:rPr>
              <a:t>n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385149" y="808256"/>
            <a:ext cx="2423007" cy="2501129"/>
            <a:chOff x="9987654" y="824218"/>
            <a:chExt cx="2116062" cy="2501129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7654" y="824218"/>
              <a:ext cx="2116062" cy="250112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0808851" y="1827948"/>
              <a:ext cx="4736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475891" y="892110"/>
            <a:ext cx="4108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rgbClr val="C00000"/>
                </a:solidFill>
                <a:latin typeface=".VnAvant" panose="020B7200000000000000" pitchFamily="34" charset="0"/>
              </a:rPr>
              <a:t>l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8625991" y="752062"/>
            <a:ext cx="2423007" cy="2501129"/>
            <a:chOff x="9987654" y="684170"/>
            <a:chExt cx="2116062" cy="250112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7654" y="684170"/>
              <a:ext cx="2116062" cy="2501129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0808851" y="1827948"/>
              <a:ext cx="4736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484571" y="3733940"/>
            <a:ext cx="4108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k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081927" y="3723249"/>
            <a:ext cx="2116062" cy="2501129"/>
            <a:chOff x="9987654" y="824218"/>
            <a:chExt cx="2116062" cy="2501129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7654" y="824218"/>
              <a:ext cx="2116062" cy="2501129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0808851" y="1827948"/>
              <a:ext cx="4736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866413" y="3780945"/>
            <a:ext cx="4108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rgbClr val="FF0066"/>
                </a:solidFill>
                <a:latin typeface=".VnAvant" panose="020B7200000000000000" pitchFamily="34" charset="0"/>
              </a:rPr>
              <a:t>h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5554316" y="3702599"/>
            <a:ext cx="2116062" cy="2501129"/>
            <a:chOff x="9987654" y="824218"/>
            <a:chExt cx="2116062" cy="2501129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7654" y="824218"/>
              <a:ext cx="2116062" cy="2501129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0808851" y="1827948"/>
              <a:ext cx="4736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9283342" y="3824486"/>
            <a:ext cx="4108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8853438" y="3837592"/>
            <a:ext cx="2116062" cy="2501129"/>
            <a:chOff x="9987654" y="824218"/>
            <a:chExt cx="2116062" cy="250112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7654" y="824218"/>
              <a:ext cx="2116062" cy="2501129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10808851" y="1827948"/>
              <a:ext cx="4736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841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 build="allAtOnce"/>
      <p:bldP spid="7" grpId="0"/>
      <p:bldP spid="7" grpId="1"/>
      <p:bldP spid="8" grpId="0"/>
      <p:bldP spid="8" grpId="1"/>
      <p:bldP spid="9" grpId="0" build="allAtOnce"/>
      <p:bldP spid="30" grpId="0"/>
      <p:bldP spid="30" grpId="1"/>
      <p:bldP spid="34" grpId="0"/>
      <p:bldP spid="34" grpId="1"/>
      <p:bldP spid="38" grpId="0" build="allAtOnce"/>
      <p:bldP spid="45" grpId="0" build="allAtOnce"/>
      <p:bldP spid="49" grpId="0"/>
      <p:bldP spid="49" grpId="1"/>
      <p:bldP spid="53" grpId="0"/>
      <p:bldP spid="5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09C645-C48C-4311-B3C4-14319F5DB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6173" y="1313994"/>
            <a:ext cx="6230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</a:rPr>
              <a:t>Trò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chơi</a:t>
            </a:r>
            <a:r>
              <a:rPr lang="en-US" sz="4800" b="1" dirty="0">
                <a:solidFill>
                  <a:srgbClr val="002060"/>
                </a:solidFill>
              </a:rPr>
              <a:t>: Ai </a:t>
            </a:r>
            <a:r>
              <a:rPr lang="en-US" sz="4800" b="1" dirty="0" err="1">
                <a:solidFill>
                  <a:srgbClr val="002060"/>
                </a:solidFill>
              </a:rPr>
              <a:t>thông</a:t>
            </a:r>
            <a:r>
              <a:rPr lang="en-US" sz="4800" b="1" dirty="0">
                <a:solidFill>
                  <a:srgbClr val="002060"/>
                </a:solidFill>
              </a:rPr>
              <a:t> minh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4979" y="2397948"/>
            <a:ext cx="90133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Cách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Trên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màn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sẽ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xuất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hiện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câu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hỏi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hoặc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câu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đố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đáp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án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là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1,2,3.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Nhiệm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vụ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của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con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hãy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chọn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đáp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án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đúng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mỗi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câu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hỏi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hoặc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câu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đố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đó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nhé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Thời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gian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suy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nghĩ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là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5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giây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714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35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4910" y="412244"/>
            <a:ext cx="7498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nào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gồm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một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nét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sổ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thẳng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9254" y="1987857"/>
            <a:ext cx="139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1: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12349" y="2027644"/>
            <a:ext cx="139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2: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9391" y="1596756"/>
            <a:ext cx="503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4156" y="1596756"/>
            <a:ext cx="1086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77531" y="3621901"/>
            <a:ext cx="139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3: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67668" y="3218210"/>
            <a:ext cx="1086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t="16597" r="12518" b="11393"/>
          <a:stretch/>
        </p:blipFill>
        <p:spPr>
          <a:xfrm>
            <a:off x="7035875" y="4791265"/>
            <a:ext cx="1371283" cy="1344911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742381" y="4931718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92535" y="5193451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44091" y="50312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44091" y="50312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44091" y="50312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44091" y="50312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44091" y="50312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02209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9935 0.1643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821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21419 0.1898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9254" y="359591"/>
            <a:ext cx="7498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nào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gồm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một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nét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sổ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thẳng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2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nét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móc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xuôi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9254" y="1987857"/>
            <a:ext cx="139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1: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2349" y="2027644"/>
            <a:ext cx="139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2: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9391" y="1596756"/>
            <a:ext cx="503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4156" y="1596756"/>
            <a:ext cx="1086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7531" y="3621901"/>
            <a:ext cx="139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3: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3933" y="3310975"/>
            <a:ext cx="1086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t="16597" r="12518" b="11393"/>
          <a:stretch/>
        </p:blipFill>
        <p:spPr>
          <a:xfrm>
            <a:off x="7035875" y="4791265"/>
            <a:ext cx="1371283" cy="1344911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1742381" y="4931718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92535" y="5193451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44091" y="50312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4091" y="50312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44091" y="50312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44091" y="50312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44091" y="50312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71974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2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9254" y="359591"/>
            <a:ext cx="7498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Bình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thường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em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đọc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là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u</a:t>
            </a:r>
          </a:p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Khi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em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quay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ngược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u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ra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gì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9254" y="1987857"/>
            <a:ext cx="139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1: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12349" y="2027644"/>
            <a:ext cx="139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2: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9391" y="1596756"/>
            <a:ext cx="503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4156" y="1596756"/>
            <a:ext cx="1086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7531" y="3621901"/>
            <a:ext cx="139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3: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3933" y="3310975"/>
            <a:ext cx="1086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t="16597" r="12518" b="11393"/>
          <a:stretch/>
        </p:blipFill>
        <p:spPr>
          <a:xfrm>
            <a:off x="7035875" y="4791265"/>
            <a:ext cx="1371283" cy="1344911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742381" y="4931718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992535" y="5193451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44091" y="50312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44091" y="50312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44091" y="50312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44091" y="50312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44091" y="50312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5099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17526 0.216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1083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20209 0.221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8" grpId="0" animBg="1"/>
      <p:bldP spid="18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660</Words>
  <Application>Microsoft Office PowerPoint</Application>
  <PresentationFormat>Widescreen</PresentationFormat>
  <Paragraphs>137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.VnAvant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68</cp:revision>
  <dcterms:created xsi:type="dcterms:W3CDTF">2021-12-04T10:51:13Z</dcterms:created>
  <dcterms:modified xsi:type="dcterms:W3CDTF">2021-12-19T10:32:17Z</dcterms:modified>
</cp:coreProperties>
</file>