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60"/>
    <a:srgbClr val="14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4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63DF-FC28-4F2A-AAFC-85CB5A7E4AD3}" type="datetimeFigureOut">
              <a:rPr lang="en-US" smtClean="0"/>
              <a:t>09/18/21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9A84-6EE8-4FAE-BA10-CA12DC5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38400"/>
            <a:ext cx="3185725" cy="395128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" y="-36163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017722" y="656272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nhớ và thực hiện đúng các kỹ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lau mặt</a:t>
            </a:r>
          </a:p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1267" y="2743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14025E"/>
                </a:solidFill>
                <a:latin typeface="Times New Roman" pitchFamily="18" charset="0"/>
                <a:cs typeface="Times New Roman" pitchFamily="18" charset="0"/>
              </a:rPr>
              <a:t>Bước 1: Lau </a:t>
            </a:r>
            <a:r>
              <a:rPr lang="en-US" sz="3200" smtClean="0">
                <a:solidFill>
                  <a:srgbClr val="14025E"/>
                </a:solidFill>
                <a:latin typeface="Times New Roman" pitchFamily="18" charset="0"/>
                <a:cs typeface="Times New Roman" pitchFamily="18" charset="0"/>
              </a:rPr>
              <a:t>mắt.</a:t>
            </a:r>
            <a:endParaRPr lang="en-US" sz="3200" smtClean="0">
              <a:solidFill>
                <a:srgbClr val="14025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solidFill>
                  <a:srgbClr val="14025E"/>
                </a:solidFill>
                <a:latin typeface="Times New Roman" pitchFamily="18" charset="0"/>
                <a:cs typeface="Times New Roman" pitchFamily="18" charset="0"/>
              </a:rPr>
              <a:t>Lau từng mắt, </a:t>
            </a:r>
            <a:r>
              <a:rPr lang="en-US" sz="3200" smtClean="0">
                <a:solidFill>
                  <a:srgbClr val="14025E"/>
                </a:solidFill>
                <a:latin typeface="Times New Roman" pitchFamily="18" charset="0"/>
                <a:cs typeface="Times New Roman" pitchFamily="18" charset="0"/>
              </a:rPr>
              <a:t>lau từ </a:t>
            </a:r>
            <a:r>
              <a:rPr lang="en-US" sz="3200" smtClean="0">
                <a:solidFill>
                  <a:srgbClr val="14025E"/>
                </a:solidFill>
                <a:latin typeface="Times New Roman" pitchFamily="18" charset="0"/>
                <a:cs typeface="Times New Roman" pitchFamily="18" charset="0"/>
              </a:rPr>
              <a:t>trong ra ngoài</a:t>
            </a:r>
            <a:endParaRPr lang="en-US" sz="3200">
              <a:solidFill>
                <a:srgbClr val="1402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" y="2286000"/>
            <a:ext cx="4191000" cy="376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58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88" y="2174875"/>
            <a:ext cx="2636249" cy="395128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" y="-131804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381000" y="1626275"/>
            <a:ext cx="3881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Lau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mũi,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sống mũi kéo xuống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78" y="1524000"/>
            <a:ext cx="429002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" y="-2"/>
            <a:ext cx="9144000" cy="68579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685800"/>
            <a:ext cx="5562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solidFill>
                  <a:srgbClr val="0B0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Lau </a:t>
            </a:r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miệng, 2 tay đưa từ ngoài vào trong</a:t>
            </a:r>
            <a:endParaRPr lang="en-US" sz="3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66" y="2132307"/>
            <a:ext cx="4876800" cy="373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267200" cy="417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8288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B0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Lau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má cằm,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cổ. Lau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 lượt từng bên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68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All users Win7 x86</cp:lastModifiedBy>
  <cp:revision>12</cp:revision>
  <dcterms:created xsi:type="dcterms:W3CDTF">2021-09-17T04:28:18Z</dcterms:created>
  <dcterms:modified xsi:type="dcterms:W3CDTF">2021-09-18T04:48:38Z</dcterms:modified>
</cp:coreProperties>
</file>