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1" r:id="rId3"/>
    <p:sldId id="27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1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7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8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3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1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9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E46D-050C-4F6A-9D8C-A9FCC891544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1C8B1-47F9-4873-A258-230758F2B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5532" y="4127863"/>
            <a:ext cx="509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  <a:latin typeface="Time New Roman"/>
              </a:rPr>
              <a:t>Trẻ nghe lại câu chuyện</a:t>
            </a:r>
            <a:endParaRPr lang="en-US" sz="3600">
              <a:solidFill>
                <a:srgbClr val="7030A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"/>
    </mc:Choice>
    <mc:Fallback xmlns="">
      <p:transition spd="slow" advTm="1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truyện chú vịt xá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6029" end="9032.9999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176963"/>
          </a:xfrm>
        </p:spPr>
      </p:pic>
    </p:spTree>
    <p:extLst>
      <p:ext uri="{BB962C8B-B14F-4D97-AF65-F5344CB8AC3E}">
        <p14:creationId xmlns:p14="http://schemas.microsoft.com/office/powerpoint/2010/main" val="2139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650" y="2034862"/>
            <a:ext cx="9514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 New Roman"/>
              </a:rPr>
              <a:t>Bài học đến đây là kết thúc rồi.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 New Roman"/>
              </a:rPr>
              <a:t>Cô chúc các con luôn vui vẻ và khỏe mạnh nhé!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 New Roman"/>
              </a:rPr>
              <a:t>Tạm biệt và hẹn gặp lại các con.</a:t>
            </a:r>
            <a:endParaRPr lang="en-US" sz="3200" b="1">
              <a:solidFill>
                <a:srgbClr val="FF000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2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8"/>
    </mc:Choice>
    <mc:Fallback xmlns="">
      <p:transition spd="slow" advTm="2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35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 New Roman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75</cp:revision>
  <dcterms:created xsi:type="dcterms:W3CDTF">2021-11-29T13:54:39Z</dcterms:created>
  <dcterms:modified xsi:type="dcterms:W3CDTF">2021-12-21T15:59:27Z</dcterms:modified>
</cp:coreProperties>
</file>