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4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4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3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4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839" y="193183"/>
            <a:ext cx="511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94" y="674527"/>
            <a:ext cx="696383" cy="711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289" y="1867393"/>
            <a:ext cx="7714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276" y="2452168"/>
            <a:ext cx="73152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D3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ối thỏ con không vâng lừ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5914" y="415089"/>
            <a:ext cx="1042738" cy="113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5273843"/>
            <a:ext cx="1395663" cy="1395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3011" y="2903622"/>
            <a:ext cx="5775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51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55</cp:revision>
  <dcterms:created xsi:type="dcterms:W3CDTF">2021-12-02T07:40:33Z</dcterms:created>
  <dcterms:modified xsi:type="dcterms:W3CDTF">2021-12-21T13:13:13Z</dcterms:modified>
</cp:coreProperties>
</file>