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79" r:id="rId3"/>
    <p:sldId id="259" r:id="rId4"/>
    <p:sldId id="271" r:id="rId5"/>
    <p:sldId id="260" r:id="rId6"/>
    <p:sldId id="261" r:id="rId7"/>
    <p:sldId id="262" r:id="rId8"/>
    <p:sldId id="275" r:id="rId9"/>
    <p:sldId id="290" r:id="rId10"/>
    <p:sldId id="263" r:id="rId11"/>
    <p:sldId id="282" r:id="rId12"/>
    <p:sldId id="283" r:id="rId13"/>
    <p:sldId id="285" r:id="rId14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955B61-0DE2-437D-938B-D7080E2AE298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96E10B-30DE-437F-ABD4-F8FE41116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2E63-DDB9-4456-A1D5-8B49C7DD1142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2442-71AA-4E8C-B067-5B84C86DC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DEFD-D061-4A0D-9600-B3B66BD4E523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473A-39CC-421A-A5EF-1BC96DACC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AFA1E-28F8-4A73-BD17-CBA3E4A59D41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3B2F-0F8C-48C4-9961-34284DCEA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CF5C9-55B4-4774-9343-A6274C40E76D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0AD37-08B2-436E-9209-254DBDEF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4ED6-3016-42E6-8A5A-EE176C5FC9F5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69243-CD14-4729-AF29-B287182F5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F29AC-8880-414E-BE3A-7EA498E29EFF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9E22-4684-4192-929A-7CB08747B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42527-E72D-4887-B1D6-56561DF3784D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BFF7-4207-47EE-9F35-018AA7A62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34C5-4575-481E-AE05-AE04D5219BF2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7984-87DD-4381-9984-71DD4691A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5CFF-AC41-439D-8384-121F07EAD716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2CA1-23E5-4309-985F-B14D0F980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C706-2F80-4D1C-A59D-3D46DEAEEC99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E71B-A8D9-40B6-ACE0-249573D8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146E-6EEA-4BF9-8B9D-17E3C221B6F5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DCD7-9CBE-4C60-9ACB-F7BDCABA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686525-96A8-4398-BEDD-ED5FF8401A41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87094A-2834-4207-9336-9348F2126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4107" y="136555"/>
            <a:ext cx="6941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397" y="1723927"/>
            <a:ext cx="114235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4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400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400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40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0358" y="5116740"/>
            <a:ext cx="4691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366" y="6334780"/>
            <a:ext cx="3414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83" y="899301"/>
            <a:ext cx="870776" cy="8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188" y="0"/>
            <a:ext cx="1229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65413" y="1081088"/>
            <a:ext cx="74834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a hồng, hoa cú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2" y="177711"/>
            <a:ext cx="11079141" cy="7536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3150" y="2165677"/>
            <a:ext cx="66111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6752" y="2659559"/>
            <a:ext cx="5738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02" y="-670214"/>
            <a:ext cx="523875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353" y="-670214"/>
            <a:ext cx="52387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5311" y="186720"/>
            <a:ext cx="571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7784" y="833051"/>
            <a:ext cx="98351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chi, …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384" y="3182395"/>
            <a:ext cx="973642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,…) to,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6050"/>
            <a:ext cx="12192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33736" y="1789699"/>
            <a:ext cx="4657044" cy="19543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sz="4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492500" y="1268413"/>
            <a:ext cx="4997450" cy="1431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Nhận biết tập nói: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 hồng – Hoa cúc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13136563" cy="846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413" y="644525"/>
            <a:ext cx="927100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1378097">
            <a:off x="3368990" y="4761215"/>
            <a:ext cx="1325850" cy="31509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59226" y="3108280"/>
            <a:ext cx="2876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89213" y="3881438"/>
            <a:ext cx="2114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09775" y="973308"/>
            <a:ext cx="2693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99038" y="-63500"/>
            <a:ext cx="25098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hồng</a:t>
            </a:r>
          </a:p>
        </p:txBody>
      </p:sp>
      <p:sp>
        <p:nvSpPr>
          <p:cNvPr id="14" name="Right Arrow 13"/>
          <p:cNvSpPr/>
          <p:nvPr/>
        </p:nvSpPr>
        <p:spPr>
          <a:xfrm rot="9550453">
            <a:off x="7508729" y="3915639"/>
            <a:ext cx="1300994" cy="23826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69816">
            <a:off x="3346632" y="1719610"/>
            <a:ext cx="1349291" cy="23425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51138" y="6219825"/>
            <a:ext cx="64706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hồng màu đỏ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2" grpId="0"/>
      <p:bldP spid="14" grpId="0" animBg="1"/>
      <p:bldP spid="14" grpId="1" animBg="1"/>
      <p:bldP spid="17" grpId="0" animBg="1"/>
      <p:bldP spid="17" grpId="1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763" y="-106363"/>
            <a:ext cx="12509501" cy="711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1838" y="671513"/>
            <a:ext cx="8223250" cy="55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8998498">
            <a:off x="7907296" y="4734478"/>
            <a:ext cx="1263733" cy="29099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Arrow 4"/>
          <p:cNvSpPr/>
          <p:nvPr/>
        </p:nvSpPr>
        <p:spPr>
          <a:xfrm rot="825424">
            <a:off x="4319555" y="4182669"/>
            <a:ext cx="1216645" cy="27669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41189" y="354413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751512" y="3914610"/>
            <a:ext cx="200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03763" y="-119063"/>
            <a:ext cx="35607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70325" y="6188075"/>
            <a:ext cx="61356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/>
      <p:bldP spid="7" grpId="1"/>
      <p:bldP spid="8" grpId="0"/>
      <p:bldP spid="8" grpId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685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2113" y="788988"/>
            <a:ext cx="6657976" cy="60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6775" y="727075"/>
            <a:ext cx="654208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6988"/>
            <a:ext cx="12169775" cy="76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biệt: Hoa hồng – Hoa cúc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3479800" y="6096000"/>
            <a:ext cx="2259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</a:rPr>
              <a:t>Màu đỏ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9486900" y="6089650"/>
            <a:ext cx="2832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</a:rPr>
              <a:t>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41" grpId="0"/>
      <p:bldP spid="225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7" name="Picture 21" descr="Image result for nền powerpoint đơn giả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348538"/>
          </a:xfrm>
          <a:prstGeom prst="rect">
            <a:avLst/>
          </a:prstGeom>
          <a:noFill/>
        </p:spPr>
      </p:pic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0" y="177800"/>
            <a:ext cx="5248275" cy="77311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Cánh hoa hồng tròn</a:t>
            </a:r>
          </a:p>
        </p:txBody>
      </p:sp>
      <p:sp>
        <p:nvSpPr>
          <p:cNvPr id="24578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93" name="Picture 17" descr="110926tekdream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3385"/>
            <a:ext cx="6121400" cy="6255153"/>
          </a:xfrm>
          <a:prstGeom prst="rect">
            <a:avLst/>
          </a:prstGeom>
          <a:noFill/>
        </p:spPr>
      </p:pic>
      <p:pic>
        <p:nvPicPr>
          <p:cNvPr id="24595" name="Picture 19" descr="IMG201802270855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1400" y="1093384"/>
            <a:ext cx="6245225" cy="6255153"/>
          </a:xfrm>
          <a:prstGeom prst="rect">
            <a:avLst/>
          </a:prstGeom>
          <a:noFill/>
        </p:spPr>
      </p:pic>
      <p:sp>
        <p:nvSpPr>
          <p:cNvPr id="24598" name="Rectangle 2"/>
          <p:cNvSpPr>
            <a:spLocks/>
          </p:cNvSpPr>
          <p:nvPr/>
        </p:nvSpPr>
        <p:spPr bwMode="auto">
          <a:xfrm>
            <a:off x="6346825" y="219075"/>
            <a:ext cx="524827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1">
                <a:solidFill>
                  <a:srgbClr val="FF0000"/>
                </a:solidFill>
                <a:latin typeface="Calibri Light"/>
              </a:rPr>
              <a:t>Cánh hoa cúc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245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6858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2113" y="788988"/>
            <a:ext cx="6657976" cy="606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6775" y="727075"/>
            <a:ext cx="654208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6988"/>
            <a:ext cx="12169775" cy="76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biệt: Hoa hồng – Hoa cúc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3479800" y="6096000"/>
            <a:ext cx="2259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</a:rPr>
              <a:t>Màu đỏ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9486900" y="6089650"/>
            <a:ext cx="2832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</a:rPr>
              <a:t>Màu vàng</a:t>
            </a:r>
          </a:p>
        </p:txBody>
      </p:sp>
    </p:spTree>
    <p:extLst>
      <p:ext uri="{BB962C8B-B14F-4D97-AF65-F5344CB8AC3E}">
        <p14:creationId xmlns:p14="http://schemas.microsoft.com/office/powerpoint/2010/main" val="32198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541" grpId="0"/>
      <p:bldP spid="225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1 - &amp;quot; &amp;quot;&quot;/&gt;&lt;property id=&quot;20307&quot; value=&quot;256&quot;/&gt;&lt;/object&gt;&lt;object type=&quot;3&quot; unique_id=&quot;10008&quot;&gt;&lt;property id=&quot;20148&quot; value=&quot;5&quot;/&gt;&lt;property id=&quot;20300&quot; value=&quot;Slide 1 - &amp;quot;  &amp;quot;&quot;/&gt;&lt;property id=&quot;20307&quot; value=&quot;257&quot;/&gt;&lt;/object&gt;&lt;object type=&quot;3&quot; unique_id=&quot;10065&quot;&gt;&lt;property id=&quot;20148&quot; value=&quot;5&quot;/&gt;&lt;property id=&quot;20300&quot; value=&quot;Slide 2&quot;/&gt;&lt;property id=&quot;20307&quot; value=&quot;259&quot;/&gt;&lt;/object&gt;&lt;object type=&quot;3&quot; unique_id=&quot;10066&quot;&gt;&lt;property id=&quot;20148&quot; value=&quot;5&quot;/&gt;&lt;property id=&quot;20300&quot; value=&quot;Slide 3 - &amp;quot; &amp;quot;&quot;/&gt;&lt;property id=&quot;20307&quot; value=&quot;258&quot;/&gt;&lt;/object&gt;&lt;object type=&quot;3&quot; unique_id=&quot;10067&quot;&gt;&lt;property id=&quot;20148&quot; value=&quot;5&quot;/&gt;&lt;property id=&quot;20300&quot; value=&quot;Slide 5&quot;/&gt;&lt;property id=&quot;20307&quot; value=&quot;260&quot;/&gt;&lt;/object&gt;&lt;object type=&quot;3&quot; unique_id=&quot;10068&quot;&gt;&lt;property id=&quot;20148&quot; value=&quot;5&quot;/&gt;&lt;property id=&quot;20300&quot; value=&quot;Slide 6&quot;/&gt;&lt;property id=&quot;20307&quot; value=&quot;261&quot;/&gt;&lt;/object&gt;&lt;object type=&quot;3&quot; unique_id=&quot;10069&quot;&gt;&lt;property id=&quot;20148&quot; value=&quot;5&quot;/&gt;&lt;property id=&quot;20300&quot; value=&quot;Slide 7&quot;/&gt;&lt;property id=&quot;20307&quot; value=&quot;262&quot;/&gt;&lt;/object&gt;&lt;object type=&quot;3&quot; unique_id=&quot;10070&quot;&gt;&lt;property id=&quot;20148&quot; value=&quot;5&quot;/&gt;&lt;property id=&quot;20300&quot; value=&quot;Slide 8&quot;/&gt;&lt;property id=&quot;20307&quot; value=&quot;263&quot;/&gt;&lt;/object&gt;&lt;object type=&quot;3&quot; unique_id=&quot;10071&quot;&gt;&lt;property id=&quot;20148&quot; value=&quot;5&quot;/&gt;&lt;property id=&quot;20300&quot; value=&quot;Slide 9&quot;/&gt;&lt;property id=&quot;20307&quot; value=&quot;264&quot;/&gt;&lt;/object&gt;&lt;object type=&quot;3&quot; unique_id=&quot;10072&quot;&gt;&lt;property id=&quot;20148&quot; value=&quot;5&quot;/&gt;&lt;property id=&quot;20300&quot; value=&quot;Slide 10&quot;/&gt;&lt;property id=&quot;20307&quot; value=&quot;265&quot;/&gt;&lt;/object&gt;&lt;object type=&quot;3&quot; unique_id=&quot;10256&quot;&gt;&lt;property id=&quot;20148&quot; value=&quot;5&quot;/&gt;&lt;property id=&quot;20300&quot; value=&quot;Slide 4&quot;/&gt;&lt;property id=&quot;20307&quot; value=&quot;271&quot;/&gt;&lt;/object&gt;&lt;object type=&quot;3&quot; unique_id=&quot;10257&quot;&gt;&lt;property id=&quot;20148&quot; value=&quot;5&quot;/&gt;&lt;property id=&quot;20300&quot; value=&quot;Slide 12&quot;/&gt;&lt;property id=&quot;20307&quot; value=&quot;268&quot;/&gt;&lt;/object&gt;&lt;object type=&quot;3&quot; unique_id=&quot;10258&quot;&gt;&lt;property id=&quot;20148&quot; value=&quot;5&quot;/&gt;&lt;property id=&quot;20300&quot; value=&quot;Slide 13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401</Words>
  <Application>Microsoft Office PowerPoint</Application>
  <PresentationFormat>Widescreen</PresentationFormat>
  <Paragraphs>46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Cánh hoa hồng tròn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Administrator</cp:lastModifiedBy>
  <cp:revision>70</cp:revision>
  <dcterms:created xsi:type="dcterms:W3CDTF">2018-01-22T15:36:00Z</dcterms:created>
  <dcterms:modified xsi:type="dcterms:W3CDTF">2022-01-07T04:14:31Z</dcterms:modified>
</cp:coreProperties>
</file>