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8" r:id="rId3"/>
    <p:sldId id="279" r:id="rId4"/>
    <p:sldId id="285" r:id="rId5"/>
    <p:sldId id="292" r:id="rId6"/>
    <p:sldId id="293" r:id="rId7"/>
    <p:sldId id="277" r:id="rId8"/>
    <p:sldId id="294" r:id="rId9"/>
    <p:sldId id="280" r:id="rId10"/>
    <p:sldId id="282" r:id="rId11"/>
    <p:sldId id="286" r:id="rId12"/>
    <p:sldId id="28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FF166-3AE8-4800-A8A7-9D3434931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B1FF77-DE01-4889-946E-856126E8A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BA87B-EEC6-44B2-8745-72139623E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AB1AA-5285-4EF6-9378-C2737503938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45ED2-4C9B-4A91-B80A-A39131BD0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7F29B-E9A3-475E-AC2A-C2E342539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93C3-78DE-42DD-AD01-8DD87391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30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761E9-5813-4C25-8CB8-9383EB0A0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ABEFA7-B021-4B06-A110-BA7B384E02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434C9-5287-493C-95BC-B8E5AC789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AB1AA-5285-4EF6-9378-C2737503938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E6B13-FF7A-4535-9A27-F60CC5CCD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0E521-9360-43CB-9761-DECF24948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93C3-78DE-42DD-AD01-8DD87391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42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B11442-8545-4DD8-8F25-7A3BE6F554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DF6A43-75D3-465C-BEA2-FF1FCB1CA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DEB4B-D1D6-47DA-81E1-508FBFCC6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AB1AA-5285-4EF6-9378-C2737503938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5352D-F91F-4F1E-ABBC-4076FED22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C63FB-6729-4360-8E76-F9A393842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93C3-78DE-42DD-AD01-8DD87391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7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B2F85-300F-43B0-9680-CA658DA56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44404-AF5B-46EB-9E77-E58AEFF63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31386-2C82-42E1-A021-4BFB6D403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AB1AA-5285-4EF6-9378-C2737503938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E996F-67C6-4291-8ACA-8CA1FB71E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55600-37CC-4521-83EB-DB2851B0E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93C3-78DE-42DD-AD01-8DD87391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14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27E38-4051-49D2-A629-5E04D3172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9FC80F-6344-4B2A-AF08-9A0317544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30EB8-CCFE-4002-B73E-818952B59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AB1AA-5285-4EF6-9378-C2737503938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A864C-2F61-4B8B-AD96-00671FF6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D9AA9-A73B-49A9-8BE9-A66E936F1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93C3-78DE-42DD-AD01-8DD87391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38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AA220-0774-4DF6-8151-0F94CFD2E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9F77B-C1DA-4365-9AD9-FA0D7C3858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773D07-BB02-47AC-B1A0-F4015AEDF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30C7C-1253-4000-B626-67C998D30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AB1AA-5285-4EF6-9378-C2737503938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9C741-39D0-4CB1-B528-6C4F341C6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AE7693-C8BC-483E-99F0-2CAB88233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93C3-78DE-42DD-AD01-8DD87391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99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EE225-90F2-42FB-A4A7-2ADF34DE9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C81C4-26B7-4E13-87FD-45BE75785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ABB38F-BB0A-4DFB-88C6-4BE0254E00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A1FD2F-2F69-4623-AE82-44453853B0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EE2601-4F41-41B8-B389-FA884ACA2B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B5FE60-077C-40E3-A66E-0BDBD7FCC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AB1AA-5285-4EF6-9378-C2737503938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3993DD-A4B7-4FAC-90F9-0B855E66C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E8D45F-625E-49AC-B735-E6FC724C5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93C3-78DE-42DD-AD01-8DD87391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17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FA186-9983-4FFE-8256-6352B0ADB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CD275F-97E8-46D2-A6B6-ECEB3715D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AB1AA-5285-4EF6-9378-C2737503938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D4A702-172C-4955-BA83-A7D7B5579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8CBEF1-1A0F-46DB-A765-6A2485BCE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93C3-78DE-42DD-AD01-8DD87391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236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F768EA-DE9F-4D50-9629-3B5BDF6F3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AB1AA-5285-4EF6-9378-C2737503938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3610B-939F-468B-BE72-A36807F9A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4BF62-097B-4607-9B22-F29E82DCA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93C3-78DE-42DD-AD01-8DD87391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26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D4CF7-CAFD-48C6-B7EF-CC5F5C5EE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1567C-A784-44DD-BDF6-D9B98EA0B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24DE69-A1FB-42F0-9A1E-B9605DE6A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E1E86-5F2E-48A1-BD6E-4F958451D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AB1AA-5285-4EF6-9378-C2737503938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8F8C07-42B6-44BB-84D6-D69331EF5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9E35BB-9BBA-4D09-AD85-E918B1FE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93C3-78DE-42DD-AD01-8DD87391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06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8A7F6-1878-43C8-BAA0-01197DE69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765FDF-4509-419F-955D-4F6A798ED3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024734-79BD-486B-ABF0-21CBC2AEF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47CE3C-6C66-4CD8-93EC-DB203AF50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AB1AA-5285-4EF6-9378-C2737503938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438B07-18E4-429A-8DEE-8110E950E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97EF30-F842-4623-80E9-44ED54EE4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93C3-78DE-42DD-AD01-8DD87391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19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DC881D-C65D-418C-A4FF-B85729970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DA6AF-A01B-4BC8-B2D3-F0CE975E6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14C85-AD51-4A7C-9A80-632934A657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AB1AA-5285-4EF6-9378-C2737503938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15CF8-5516-4DF3-923A-496EB872F2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5337B-8D15-4F12-ABB4-2404EF4A4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C93C3-78DE-42DD-AD01-8DD87391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4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png"/><Relationship Id="rId18" Type="http://schemas.openxmlformats.org/officeDocument/2006/relationships/audio" Target="../media/audio2.wav"/><Relationship Id="rId3" Type="http://schemas.openxmlformats.org/officeDocument/2006/relationships/video" Target="../media/media10.mp4"/><Relationship Id="rId7" Type="http://schemas.openxmlformats.org/officeDocument/2006/relationships/audio" Target="../media/audio1.wav"/><Relationship Id="rId12" Type="http://schemas.openxmlformats.org/officeDocument/2006/relationships/image" Target="../media/image18.png"/><Relationship Id="rId17" Type="http://schemas.openxmlformats.org/officeDocument/2006/relationships/audio" Target="../media/audio1.wav"/><Relationship Id="rId2" Type="http://schemas.microsoft.com/office/2007/relationships/media" Target="../media/media10.mp4"/><Relationship Id="rId16" Type="http://schemas.openxmlformats.org/officeDocument/2006/relationships/image" Target="../media/image3.png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7.png"/><Relationship Id="rId5" Type="http://schemas.openxmlformats.org/officeDocument/2006/relationships/audio" Target="../media/media11.m4a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microsoft.com/office/2007/relationships/media" Target="../media/media11.m4a"/><Relationship Id="rId9" Type="http://schemas.openxmlformats.org/officeDocument/2006/relationships/image" Target="../media/image15.jp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video" Target="../media/media10.mp4"/><Relationship Id="rId7" Type="http://schemas.openxmlformats.org/officeDocument/2006/relationships/audio" Target="../media/audio3.wav"/><Relationship Id="rId12" Type="http://schemas.openxmlformats.org/officeDocument/2006/relationships/image" Target="../media/image19.png"/><Relationship Id="rId17" Type="http://schemas.openxmlformats.org/officeDocument/2006/relationships/image" Target="../media/image3.png"/><Relationship Id="rId2" Type="http://schemas.microsoft.com/office/2007/relationships/media" Target="../media/media10.mp4"/><Relationship Id="rId16" Type="http://schemas.openxmlformats.org/officeDocument/2006/relationships/image" Target="../media/image20.png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2.png"/><Relationship Id="rId5" Type="http://schemas.openxmlformats.org/officeDocument/2006/relationships/audio" Target="../media/media12.m4a"/><Relationship Id="rId1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microsoft.com/office/2007/relationships/media" Target="../media/media12.m4a"/><Relationship Id="rId9" Type="http://schemas.openxmlformats.org/officeDocument/2006/relationships/image" Target="../media/image15.jp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image" Target="../media/image24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6.m4a"/><Relationship Id="rId7" Type="http://schemas.openxmlformats.org/officeDocument/2006/relationships/image" Target="../media/image11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91952-761B-4EDF-A1CC-8F0A92430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7E7F3CD7-72F8-40D3-9C11-86CDEBDEE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41"/>
            <a:ext cx="12323298" cy="684744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13CBFF-1A54-4CCE-9080-8CCC8472B6D0}"/>
              </a:ext>
            </a:extLst>
          </p:cNvPr>
          <p:cNvSpPr txBox="1"/>
          <p:nvPr/>
        </p:nvSpPr>
        <p:spPr>
          <a:xfrm>
            <a:off x="3783802" y="859691"/>
            <a:ext cx="5838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</a:p>
        </p:txBody>
      </p:sp>
      <p:pic>
        <p:nvPicPr>
          <p:cNvPr id="7" name="Picture 6" descr="A circular object with a face on it&#10;&#10;Description automatically generated with low confidence">
            <a:extLst>
              <a:ext uri="{FF2B5EF4-FFF2-40B4-BE49-F238E27FC236}">
                <a16:creationId xmlns:a16="http://schemas.microsoft.com/office/drawing/2014/main" id="{D8328972-7E90-4636-A2F1-9C64AA37D6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463" y="1466484"/>
            <a:ext cx="1121571" cy="11459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34C6AB-7F58-4D70-995D-F84C151AB90E}"/>
              </a:ext>
            </a:extLst>
          </p:cNvPr>
          <p:cNvSpPr txBox="1"/>
          <p:nvPr/>
        </p:nvSpPr>
        <p:spPr>
          <a:xfrm>
            <a:off x="2557670" y="2680621"/>
            <a:ext cx="80308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KHOA HỌC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361C05-BEA5-4B68-A073-59D690B0A552}"/>
              </a:ext>
            </a:extLst>
          </p:cNvPr>
          <p:cNvSpPr txBox="1"/>
          <p:nvPr/>
        </p:nvSpPr>
        <p:spPr>
          <a:xfrm>
            <a:off x="3969073" y="4027806"/>
            <a:ext cx="4900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– 4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C5B940C-32F9-43B4-84E3-72A2F706BD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881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1"/>
    </mc:Choice>
    <mc:Fallback xmlns="">
      <p:transition spd="slow" advTm="9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D7E6AAF-7844-4C11-AA62-E616025FC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8" b="717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pic>
        <p:nvPicPr>
          <p:cNvPr id="14" name="Picture 13" descr="A glass of beer&#10;&#10;Description automatically generated with low confidence">
            <a:extLst>
              <a:ext uri="{FF2B5EF4-FFF2-40B4-BE49-F238E27FC236}">
                <a16:creationId xmlns:a16="http://schemas.microsoft.com/office/drawing/2014/main" id="{E30D6BDE-C01D-4A13-BCEE-29807A1F15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20" y="4990246"/>
            <a:ext cx="1921705" cy="1921705"/>
          </a:xfrm>
          <a:prstGeom prst="rect">
            <a:avLst/>
          </a:prstGeom>
        </p:spPr>
      </p:pic>
      <p:pic>
        <p:nvPicPr>
          <p:cNvPr id="16" name="Picture 15" descr="A glass of beer&#10;&#10;Description automatically generated with low confidence">
            <a:extLst>
              <a:ext uri="{FF2B5EF4-FFF2-40B4-BE49-F238E27FC236}">
                <a16:creationId xmlns:a16="http://schemas.microsoft.com/office/drawing/2014/main" id="{16CB5D1E-5520-459C-9BC5-BDB9552B40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844" y="4814026"/>
            <a:ext cx="2151876" cy="2151876"/>
          </a:xfrm>
          <a:prstGeom prst="rect">
            <a:avLst/>
          </a:prstGeom>
        </p:spPr>
      </p:pic>
      <p:pic>
        <p:nvPicPr>
          <p:cNvPr id="7" name="con chó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3C25CDD-AA4E-449F-8548-A5110DB444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252" y="3765980"/>
            <a:ext cx="1779991" cy="24485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73C55C-9DE9-42DF-A8E9-D645234EB7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87" y="4990246"/>
            <a:ext cx="2826451" cy="2099318"/>
          </a:xfrm>
          <a:prstGeom prst="rect">
            <a:avLst/>
          </a:prstGeom>
        </p:spPr>
      </p:pic>
      <p:sp>
        <p:nvSpPr>
          <p:cNvPr id="22" name="bóng con gà">
            <a:extLst>
              <a:ext uri="{FF2B5EF4-FFF2-40B4-BE49-F238E27FC236}">
                <a16:creationId xmlns:a16="http://schemas.microsoft.com/office/drawing/2014/main" id="{850A1F75-598B-40F0-AB9D-A01056B3F290}"/>
              </a:ext>
            </a:extLst>
          </p:cNvPr>
          <p:cNvSpPr/>
          <p:nvPr/>
        </p:nvSpPr>
        <p:spPr>
          <a:xfrm>
            <a:off x="4258668" y="0"/>
            <a:ext cx="3277095" cy="306125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bóng con gà" descr="A picture containing bird, colorful, rooster, dark&#10;&#10;Description automatically generated">
            <a:extLst>
              <a:ext uri="{FF2B5EF4-FFF2-40B4-BE49-F238E27FC236}">
                <a16:creationId xmlns:a16="http://schemas.microsoft.com/office/drawing/2014/main" id="{C38DA5EF-9D81-425C-9723-A2F888C6E9E6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667" y="232602"/>
            <a:ext cx="3277096" cy="2596047"/>
          </a:xfrm>
          <a:prstGeom prst="rect">
            <a:avLst/>
          </a:prstGeom>
        </p:spPr>
      </p:pic>
      <p:pic>
        <p:nvPicPr>
          <p:cNvPr id="9" name="con mèo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600FE85-1162-42A4-8A51-CA07BBFBD8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3" y="3670381"/>
            <a:ext cx="2093929" cy="2487112"/>
          </a:xfrm>
          <a:prstGeom prst="rect">
            <a:avLst/>
          </a:prstGeom>
        </p:spPr>
      </p:pic>
      <p:pic>
        <p:nvPicPr>
          <p:cNvPr id="12" name="con gà trống" descr="A picture containing bird, colorful, rooster, dark&#10;&#10;Description automatically generated">
            <a:extLst>
              <a:ext uri="{FF2B5EF4-FFF2-40B4-BE49-F238E27FC236}">
                <a16:creationId xmlns:a16="http://schemas.microsoft.com/office/drawing/2014/main" id="{01B692D1-F216-4838-97F1-551B522240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642" y="3516002"/>
            <a:ext cx="3277096" cy="2596047"/>
          </a:xfrm>
          <a:prstGeom prst="rect">
            <a:avLst/>
          </a:prstGeom>
        </p:spPr>
      </p:pic>
      <p:pic>
        <p:nvPicPr>
          <p:cNvPr id="4" name="479538281821576493">
            <a:hlinkClick r:id="" action="ppaction://media"/>
            <a:extLst>
              <a:ext uri="{FF2B5EF4-FFF2-40B4-BE49-F238E27FC236}">
                <a16:creationId xmlns:a16="http://schemas.microsoft.com/office/drawing/2014/main" id="{D9B293FF-4D55-4535-9D75-2B666FEDE4A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52942" y="0"/>
            <a:ext cx="893555" cy="89355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52CEC9-60CD-4AAD-A6D1-BFA0BDF2F88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466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37"/>
    </mc:Choice>
    <mc:Fallback xmlns="">
      <p:transition spd="slow" advTm="52437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09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30" dur="1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4.81481E-6 L 0.38021 -0.5 " pathEditMode="relative" rAng="0" ptsTypes="AA" p14:bounceEnd="50000">
                                          <p:cBhvr>
                                            <p:cTn id="3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010" y="-25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sai rồ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6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-1.85185E-6 L 0.02708 -0.47893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54" y="-2395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đúng rò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9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44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 isNarration="1">
                  <p:cMediaNode vol="80000" showWhenStopped="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09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30" dur="1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4.81481E-6 L 0.38021 -0.5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010" y="-25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ai rồ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6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-1.85185E-6 L 0.02708 -0.47893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54" y="-2395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úng rò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9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44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 isNarration="1">
                  <p:cMediaNode vol="80000" showWhenStopped="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  <p:extLst>
    <p:ext uri="{E180D4A7-C9FB-4DFB-919C-405C955672EB}">
      <p14:showEvtLst xmlns:p14="http://schemas.microsoft.com/office/powerpoint/2010/main">
        <p14:playEvt time="15957" objId="4"/>
        <p14:stopEvt time="21188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691C8-E38E-4D57-B1BA-4F64F2668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B8D04179-D08C-4575-964D-56FC0409A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53" y="1825625"/>
            <a:ext cx="5025093" cy="4351338"/>
          </a:xfrm>
        </p:spPr>
      </p:pic>
      <p:pic>
        <p:nvPicPr>
          <p:cNvPr id="4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ACD1274-356D-4E80-9F31-BDAEC34EB3C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8" b="7179"/>
          <a:stretch/>
        </p:blipFill>
        <p:spPr>
          <a:xfrm>
            <a:off x="20" y="-91102"/>
            <a:ext cx="12191980" cy="6856718"/>
          </a:xfrm>
          <a:prstGeom prst="rect">
            <a:avLst/>
          </a:prstGeom>
        </p:spPr>
      </p:pic>
      <p:pic>
        <p:nvPicPr>
          <p:cNvPr id="5" name="Picture 4" descr="A glass of beer&#10;&#10;Description automatically generated with low confidence">
            <a:extLst>
              <a:ext uri="{FF2B5EF4-FFF2-40B4-BE49-F238E27FC236}">
                <a16:creationId xmlns:a16="http://schemas.microsoft.com/office/drawing/2014/main" id="{B6C93095-0823-4459-B8AA-8A1CB63F18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483" y="5037885"/>
            <a:ext cx="1921705" cy="1921705"/>
          </a:xfrm>
          <a:prstGeom prst="rect">
            <a:avLst/>
          </a:prstGeom>
        </p:spPr>
      </p:pic>
      <p:pic>
        <p:nvPicPr>
          <p:cNvPr id="7" name="Picture 6" descr="A glass of beer&#10;&#10;Description automatically generated with low confidence">
            <a:extLst>
              <a:ext uri="{FF2B5EF4-FFF2-40B4-BE49-F238E27FC236}">
                <a16:creationId xmlns:a16="http://schemas.microsoft.com/office/drawing/2014/main" id="{298AB708-4E20-4501-A41A-EA06D81EAF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364" y="4997905"/>
            <a:ext cx="1921705" cy="1921705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C682333-9F34-488A-950B-1235077D9A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021" y="3428999"/>
            <a:ext cx="2283167" cy="2663246"/>
          </a:xfrm>
          <a:prstGeom prst="rect">
            <a:avLst/>
          </a:prstGeom>
        </p:spPr>
      </p:pic>
      <p:pic>
        <p:nvPicPr>
          <p:cNvPr id="14" name="con mèo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AFC1BFB-E2C1-46AB-865A-7334A3CFEF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308" y="3616654"/>
            <a:ext cx="2093929" cy="2487112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38D148AB-DFF5-466A-801D-58CC53936A0B}"/>
              </a:ext>
            </a:extLst>
          </p:cNvPr>
          <p:cNvSpPr/>
          <p:nvPr/>
        </p:nvSpPr>
        <p:spPr>
          <a:xfrm>
            <a:off x="4332157" y="-91103"/>
            <a:ext cx="3522689" cy="332612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 descr="A white chicken with a red head&#10;&#10;Description automatically generated with low confidence">
            <a:extLst>
              <a:ext uri="{FF2B5EF4-FFF2-40B4-BE49-F238E27FC236}">
                <a16:creationId xmlns:a16="http://schemas.microsoft.com/office/drawing/2014/main" id="{63322F54-45BF-4CDB-BC49-D7513B58F3EE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124" y="151985"/>
            <a:ext cx="3898754" cy="3277013"/>
          </a:xfrm>
          <a:prstGeom prst="rect">
            <a:avLst/>
          </a:prstGeom>
        </p:spPr>
      </p:pic>
      <p:pic>
        <p:nvPicPr>
          <p:cNvPr id="15" name="Picture 14" descr="A white chicken with a red head&#10;&#10;Description automatically generated with low confidence">
            <a:extLst>
              <a:ext uri="{FF2B5EF4-FFF2-40B4-BE49-F238E27FC236}">
                <a16:creationId xmlns:a16="http://schemas.microsoft.com/office/drawing/2014/main" id="{23AE4B60-D46F-4F91-B6A7-43309D53044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24" y="3762531"/>
            <a:ext cx="3898754" cy="3277013"/>
          </a:xfrm>
          <a:prstGeom prst="rect">
            <a:avLst/>
          </a:prstGeom>
        </p:spPr>
      </p:pic>
      <p:pic>
        <p:nvPicPr>
          <p:cNvPr id="6" name="479538281821576493">
            <a:hlinkClick r:id="" action="ppaction://media"/>
            <a:extLst>
              <a:ext uri="{FF2B5EF4-FFF2-40B4-BE49-F238E27FC236}">
                <a16:creationId xmlns:a16="http://schemas.microsoft.com/office/drawing/2014/main" id="{7095BED9-BA85-4093-93D7-D9BD9F72B43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169978" y="-91103"/>
            <a:ext cx="933312" cy="933312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42CB6B0-D27D-420A-BFBA-23E6E203DFC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4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29"/>
    </mc:Choice>
    <mc:Fallback xmlns="">
      <p:transition spd="slow" advTm="40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1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 L 0.32331 -0.5219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9" y="-26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âm thanh đúng rồi chúc mừng b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427" objId="6"/>
        <p14:stopEvt time="18663" objId="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930F1-9E89-4E65-9BD0-D0193EE12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BE601B-5F61-4770-81D3-58FD7E99EF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6" name="Picture 5" descr="A picture containing bird, colorful, rooster, dark&#10;&#10;Description automatically generated">
            <a:extLst>
              <a:ext uri="{FF2B5EF4-FFF2-40B4-BE49-F238E27FC236}">
                <a16:creationId xmlns:a16="http://schemas.microsoft.com/office/drawing/2014/main" id="{DDBCEBC4-AA2A-4DFD-BE22-253781D3AA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913" y="2935061"/>
            <a:ext cx="4604091" cy="3922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B934C1-62BB-4143-8529-A9BC49F645CA}"/>
              </a:ext>
            </a:extLst>
          </p:cNvPr>
          <p:cNvSpPr txBox="1"/>
          <p:nvPr/>
        </p:nvSpPr>
        <p:spPr>
          <a:xfrm>
            <a:off x="4317167" y="2704684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CBB8F35-3964-4D4A-A87C-560928FE1C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887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84"/>
    </mc:Choice>
    <mc:Fallback xmlns="">
      <p:transition spd="slow" advTm="24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grass, person, fruit, edible seed&#10;&#10;Description automatically generated">
            <a:extLst>
              <a:ext uri="{FF2B5EF4-FFF2-40B4-BE49-F238E27FC236}">
                <a16:creationId xmlns:a16="http://schemas.microsoft.com/office/drawing/2014/main" id="{121CF17B-0118-4EA9-8D20-784BD1A07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4E31487-D85E-4208-8181-343B8B311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1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1"/>
    </mc:Choice>
    <mc:Fallback xmlns="">
      <p:transition spd="slow" advTm="5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7233C-3546-4303-B57B-1632E4E46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C1037CFA-44B6-43C2-A144-7F6364B0CC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1994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0A366B-8AA5-4E60-9361-CF1ABC8E8BA6}"/>
              </a:ext>
            </a:extLst>
          </p:cNvPr>
          <p:cNvSpPr txBox="1"/>
          <p:nvPr/>
        </p:nvSpPr>
        <p:spPr>
          <a:xfrm>
            <a:off x="3144053" y="2521369"/>
            <a:ext cx="55708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A6BA464-9C39-4A95-9F81-712BBCDC2A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577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98"/>
    </mc:Choice>
    <mc:Fallback xmlns="">
      <p:transition spd="slow" advTm="14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F4CEA-2D7B-4E35-8F0B-916A67C57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8286221001040835140">
            <a:hlinkClick r:id="" action="ppaction://media"/>
            <a:extLst>
              <a:ext uri="{FF2B5EF4-FFF2-40B4-BE49-F238E27FC236}">
                <a16:creationId xmlns:a16="http://schemas.microsoft.com/office/drawing/2014/main" id="{88066B01-3CAD-4FAC-91A0-78E23C68D51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6481"/>
            <a:ext cx="12192000" cy="6055507"/>
          </a:xfrm>
        </p:spPr>
      </p:pic>
    </p:spTree>
    <p:extLst>
      <p:ext uri="{BB962C8B-B14F-4D97-AF65-F5344CB8AC3E}">
        <p14:creationId xmlns:p14="http://schemas.microsoft.com/office/powerpoint/2010/main" val="396096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8B6FA-BF54-4F5D-8F14-FEC889EB7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BFE68657-0EA3-45E1-982A-D6DFC2ED6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3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DED59D-F55E-407A-9472-83ECD158C3FD}"/>
              </a:ext>
            </a:extLst>
          </p:cNvPr>
          <p:cNvSpPr txBox="1"/>
          <p:nvPr/>
        </p:nvSpPr>
        <p:spPr>
          <a:xfrm>
            <a:off x="3067165" y="1272209"/>
            <a:ext cx="4897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 descr="A picture containing bird, colorful, rooster, dark&#10;&#10;Description automatically generated">
            <a:extLst>
              <a:ext uri="{FF2B5EF4-FFF2-40B4-BE49-F238E27FC236}">
                <a16:creationId xmlns:a16="http://schemas.microsoft.com/office/drawing/2014/main" id="{34B9BA0D-6361-4A15-86C3-91A53115A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0" y="884155"/>
            <a:ext cx="2750192" cy="2343315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9BB695A-DF1D-45E5-BCBE-8BFB59F7FA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817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29"/>
    </mc:Choice>
    <mc:Fallback xmlns="">
      <p:transition spd="slow" advTm="16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8B353-7E76-4CC0-AFAC-6FC2034DB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chicken with a red head&#10;&#10;Description automatically generated with low confidence">
            <a:extLst>
              <a:ext uri="{FF2B5EF4-FFF2-40B4-BE49-F238E27FC236}">
                <a16:creationId xmlns:a16="http://schemas.microsoft.com/office/drawing/2014/main" id="{18C0A16E-3E1D-4726-A6DA-152A62BBA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673" y="1825625"/>
            <a:ext cx="4344653" cy="4351338"/>
          </a:xfr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6E108E58-A4B8-451B-8DE5-7C9EB2744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3" name="Picture 12" descr="A white chicken with a red head&#10;&#10;Description automatically generated with low confidence">
            <a:extLst>
              <a:ext uri="{FF2B5EF4-FFF2-40B4-BE49-F238E27FC236}">
                <a16:creationId xmlns:a16="http://schemas.microsoft.com/office/drawing/2014/main" id="{1016BC78-59FC-4B43-8E1C-D362BE51D7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181" y="795131"/>
            <a:ext cx="7821637" cy="66405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CE10481-3002-46D7-B373-E886E641057F}"/>
              </a:ext>
            </a:extLst>
          </p:cNvPr>
          <p:cNvSpPr txBox="1"/>
          <p:nvPr/>
        </p:nvSpPr>
        <p:spPr>
          <a:xfrm>
            <a:off x="4234374" y="681037"/>
            <a:ext cx="2921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CF2E07A-A873-48FF-A60B-667BB7A9E9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544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07"/>
    </mc:Choice>
    <mc:Fallback xmlns="">
      <p:transition spd="slow" advTm="20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aby chicken in a nest&#10;&#10;Description automatically generated with low confidence">
            <a:extLst>
              <a:ext uri="{FF2B5EF4-FFF2-40B4-BE49-F238E27FC236}">
                <a16:creationId xmlns:a16="http://schemas.microsoft.com/office/drawing/2014/main" id="{3C753A68-0679-47EF-B160-8FD4B0E91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8" b="11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33EE40F-4350-428E-8145-A5870BC015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7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1"/>
    </mc:Choice>
    <mc:Fallback xmlns="">
      <p:transition spd="slow" advTm="9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by chicks in a nest&#10;&#10;Description automatically generated with medium confidence">
            <a:extLst>
              <a:ext uri="{FF2B5EF4-FFF2-40B4-BE49-F238E27FC236}">
                <a16:creationId xmlns:a16="http://schemas.microsoft.com/office/drawing/2014/main" id="{65F68E9C-ACD3-4C42-A2E1-4B64CD02D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9AA174-BD90-4839-BE06-3F1C7D7CD5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4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6"/>
    </mc:Choice>
    <mc:Fallback xmlns="">
      <p:transition spd="slow" advTm="6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FC56B-EE50-4FE1-93AF-728EF710A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F7629979-13B0-4DF8-86C1-9B4B7F590D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255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835121-0574-4F6F-B0F0-C4599DE5A86C}"/>
              </a:ext>
            </a:extLst>
          </p:cNvPr>
          <p:cNvSpPr txBox="1"/>
          <p:nvPr/>
        </p:nvSpPr>
        <p:spPr>
          <a:xfrm>
            <a:off x="2895599" y="1286326"/>
            <a:ext cx="6400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A525A61-666F-4264-8A67-54FEED4C95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56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60"/>
    </mc:Choice>
    <mc:Fallback xmlns="">
      <p:transition spd="slow" advTm="21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0.9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2.8|2.5|3.4|6.1|8.4|1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3|2.7|2.6|13.6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6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74</Words>
  <Application>Microsoft Office PowerPoint</Application>
  <PresentationFormat>Widescreen</PresentationFormat>
  <Paragraphs>13</Paragraphs>
  <Slides>12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2022-01-08T14:20:54Z</dcterms:created>
  <dcterms:modified xsi:type="dcterms:W3CDTF">2022-01-08T14:25:10Z</dcterms:modified>
</cp:coreProperties>
</file>