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CE94-8C74-4AE5-8F2A-5EA68DFE1A3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0C77-5776-4A93-B0E9-C9B79327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7892" y="1795549"/>
            <a:ext cx="64756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Phần </a:t>
            </a:r>
            <a:r>
              <a:rPr lang="en-US" sz="360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2:</a:t>
            </a:r>
            <a:endParaRPr lang="en-US" sz="360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ctr"/>
            <a:r>
              <a:rPr lang="en-US" sz="3600" smtClean="0">
                <a:ln w="0"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Dạy trẻ gộp 2 nhóm có </a:t>
            </a:r>
          </a:p>
          <a:p>
            <a:pPr lvl="0" algn="ctr"/>
            <a:r>
              <a:rPr lang="en-US" sz="3600" smtClean="0">
                <a:ln w="0"/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tổng là 3, đếm và nêu kết quả</a:t>
            </a:r>
            <a:endParaRPr lang="en-US" sz="3600">
              <a:ln w="0"/>
              <a:solidFill>
                <a:srgbClr val="FFC000">
                  <a:lumMod val="40000"/>
                  <a:lumOff val="6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9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515" y="1587520"/>
            <a:ext cx="1925566" cy="368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012" y="824816"/>
            <a:ext cx="4389119" cy="41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63" b="70938" l="375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6063" y="4161609"/>
            <a:ext cx="1059873" cy="105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20" b="88506" l="4598" r="885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0027" y="3940038"/>
            <a:ext cx="1503013" cy="15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5" y="373547"/>
            <a:ext cx="2749001" cy="2584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00" b="75500" l="1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55" y="1209270"/>
            <a:ext cx="3210960" cy="2340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3" y="3785969"/>
            <a:ext cx="1396105" cy="267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385" y="4395621"/>
            <a:ext cx="3115330" cy="2060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470" y="2574339"/>
            <a:ext cx="5060058" cy="24232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63984" y="1087020"/>
            <a:ext cx="2618716" cy="1368324"/>
            <a:chOff x="1963984" y="1087020"/>
            <a:chExt cx="2618716" cy="13683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984" y="1164430"/>
              <a:ext cx="1268066" cy="129091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4622" y="1087020"/>
              <a:ext cx="1268078" cy="129246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3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8732" y="4015865"/>
            <a:ext cx="1750800" cy="175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6509" y="2674849"/>
            <a:ext cx="967680" cy="967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9860" y="2666021"/>
            <a:ext cx="967680" cy="967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0349" y="5662581"/>
            <a:ext cx="967680" cy="967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7354" y="4140939"/>
            <a:ext cx="967680" cy="967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3370" y="4140939"/>
            <a:ext cx="967680" cy="9676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8845" y="4251960"/>
            <a:ext cx="967680" cy="9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C 0.05847 -0.06528 0.07748 -0.19907 0.04206 -0.29977 C 0.00665 -0.4 -0.06914 -0.4287 -0.12786 -0.36366 C -0.18632 -0.29838 -0.20572 -0.16412 -0.17031 -0.06366 C -0.13502 0.03681 -0.05885 0.06528 -4.79167E-6 -1.85185E-6 Z " pathEditMode="relative" rAng="8880000" ptsTypes="A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4 C 0.0526 -0.00024 0.09544 -0.07477 0.09544 -0.16667 C 0.09544 -0.25857 0.0526 -0.33334 4.79167E-6 -0.33334 C -0.05261 -0.33334 -0.09545 -0.25857 -0.09545 -0.16667 C -0.09545 -0.07477 -0.05261 -0.00024 4.79167E-6 -0.00024 Z " pathEditMode="relative" rAng="1080000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9 L 0.39779 0.2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009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0.01204 L 0.57669 -0.227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C 0.05677 -0.10115 0.0474 -0.28055 -0.02057 -0.40139 C -0.08841 -0.52199 -0.18945 -0.53889 -0.24635 -0.43773 C -0.30313 -0.33703 -0.29388 -0.15694 -0.22604 -0.03634 C -0.15807 0.08449 -0.05664 0.1007 6.25E-7 -2.59259E-6 Z " pathEditMode="relative" rAng="8100000" ptsTypes="AAA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9586" y="1393654"/>
            <a:ext cx="3541110" cy="2127498"/>
            <a:chOff x="307571" y="2119745"/>
            <a:chExt cx="3039687" cy="21841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480" y="2408599"/>
              <a:ext cx="1251057" cy="15476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5946" y="2407703"/>
              <a:ext cx="1249788" cy="154851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07571" y="2119745"/>
              <a:ext cx="3039687" cy="21841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75217" y="1393654"/>
            <a:ext cx="2392322" cy="2154046"/>
            <a:chOff x="4424114" y="2435855"/>
            <a:chExt cx="2392322" cy="21540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1764" y="2522952"/>
              <a:ext cx="2066949" cy="206694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24114" y="2435855"/>
              <a:ext cx="2392322" cy="21540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3256" y="4289367"/>
            <a:ext cx="5479948" cy="1987083"/>
            <a:chOff x="5178829" y="3067396"/>
            <a:chExt cx="6201295" cy="26766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312" y="3472505"/>
              <a:ext cx="1503843" cy="18603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142" y="3429000"/>
              <a:ext cx="1539011" cy="1903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1155" y="3435657"/>
              <a:ext cx="2084261" cy="2084261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178829" y="3067396"/>
              <a:ext cx="6201295" cy="26766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 rot="2483506">
            <a:off x="3738674" y="3668952"/>
            <a:ext cx="1340559" cy="337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92199">
            <a:off x="7146375" y="3232971"/>
            <a:ext cx="969348" cy="11034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84290" y="259938"/>
            <a:ext cx="783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Gộp nhóm </a:t>
            </a:r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súp lơ xanh với nhóm 1 súp lơ trắng được </a:t>
            </a:r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có 3 </a:t>
            </a:r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cây súp lơ</a:t>
            </a:r>
            <a:endParaRPr lang="en-US" sz="28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4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30" y="373499"/>
            <a:ext cx="2749001" cy="2584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00" b="75500" l="1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89" y="1088571"/>
            <a:ext cx="3510566" cy="2340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3" y="3598855"/>
            <a:ext cx="1396105" cy="267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273" y="4374537"/>
            <a:ext cx="3510567" cy="2060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071" y="2599896"/>
            <a:ext cx="5180010" cy="2423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56" l="2927" r="89951">
                        <a14:foregroundMark x1="25463" y1="65939" x2="30732" y2="66376"/>
                        <a14:backgroundMark x1="31024" y1="66376" x2="33561" y2="77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275" y="461279"/>
            <a:ext cx="6950830" cy="279869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39141" y="3419044"/>
            <a:ext cx="5969917" cy="2782444"/>
            <a:chOff x="1301371" y="3367996"/>
            <a:chExt cx="5969917" cy="27321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01371" y="3429000"/>
              <a:ext cx="4746365" cy="26711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22092" y="3367996"/>
              <a:ext cx="4749196" cy="267027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9201" y="2288188"/>
            <a:ext cx="969348" cy="969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5248" y="5549649"/>
            <a:ext cx="967680" cy="9676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3877" y="5528488"/>
            <a:ext cx="967680" cy="967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6128" y="3922879"/>
            <a:ext cx="969348" cy="969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817" y="4055475"/>
            <a:ext cx="967680" cy="967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6689" y="3967961"/>
            <a:ext cx="967680" cy="9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C 0.05273 -0.03241 0.07995 -0.13842 0.06094 -0.2375 C 0.0418 -0.33634 -0.01654 -0.39051 -0.0694 -0.35833 C -0.1224 -0.32592 -0.14987 -0.21898 -0.13086 -0.12014 C -0.11146 -0.02106 -0.05287 0.03241 1.25E-6 -1.11111E-6 Z " pathEditMode="relative" rAng="9660000" ptsTypes="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C 0.07031 -0.07569 0.09531 -0.22986 0.05599 -0.34652 C 0.01653 -0.46296 -0.07214 -0.49676 -0.14258 -0.42199 C -0.21289 -0.34676 -0.23789 -0.1912 -0.19857 -0.07453 C -0.15925 0.04213 -0.07058 0.07477 2.29167E-6 -3.7037E-6 Z " pathEditMode="relative" rAng="8940000" ptsTypes="AAA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54192 -0.255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96" y="-1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116 L 0.40326 0.22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C 0.05351 -0.10556 0.0345 -0.29075 -0.04245 -0.41436 C -0.11901 -0.53658 -0.225 -0.55139 -0.27852 -0.44561 C -0.33203 -0.34005 -0.31302 -0.15417 -0.2362 -0.03102 C -0.15925 0.09166 -0.05352 0.10555 3.125E-6 4.81481E-6 Z " pathEditMode="relative" rAng="7920000" ptsTypes="AAA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-11876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25030" y="1596508"/>
            <a:ext cx="6097662" cy="2408526"/>
            <a:chOff x="1201186" y="1448789"/>
            <a:chExt cx="6577208" cy="2974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186" y="1775229"/>
              <a:ext cx="6577208" cy="264819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436914" y="1448789"/>
              <a:ext cx="2210718" cy="254414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22692" y="1682433"/>
            <a:ext cx="5273442" cy="2208924"/>
            <a:chOff x="6069064" y="1321724"/>
            <a:chExt cx="5886513" cy="2746920"/>
          </a:xfrm>
        </p:grpSpPr>
        <p:grpSp>
          <p:nvGrpSpPr>
            <p:cNvPr id="26" name="Group 25"/>
            <p:cNvGrpSpPr/>
            <p:nvPr/>
          </p:nvGrpSpPr>
          <p:grpSpPr>
            <a:xfrm>
              <a:off x="6069064" y="1620212"/>
              <a:ext cx="5886513" cy="2448432"/>
              <a:chOff x="6305487" y="992301"/>
              <a:chExt cx="5886513" cy="24484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5487" y="1118174"/>
                <a:ext cx="4130762" cy="232255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7820" y="992301"/>
                <a:ext cx="4104180" cy="2307613"/>
              </a:xfrm>
              <a:prstGeom prst="rect">
                <a:avLst/>
              </a:prstGeom>
            </p:spPr>
          </p:pic>
        </p:grpSp>
        <p:sp>
          <p:nvSpPr>
            <p:cNvPr id="21" name="Oval 20"/>
            <p:cNvSpPr/>
            <p:nvPr/>
          </p:nvSpPr>
          <p:spPr>
            <a:xfrm>
              <a:off x="6275513" y="1321724"/>
              <a:ext cx="3949141" cy="2419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99525" y="4116021"/>
            <a:ext cx="5992950" cy="3050941"/>
            <a:chOff x="3550722" y="3778688"/>
            <a:chExt cx="6519552" cy="377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3647631" y="4097798"/>
              <a:ext cx="6422643" cy="3453669"/>
              <a:chOff x="83996" y="4097798"/>
              <a:chExt cx="9314872" cy="345366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5395" y="4097798"/>
                <a:ext cx="4953473" cy="278513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433" y="4232162"/>
                <a:ext cx="4978312" cy="279910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96" y="4319371"/>
                <a:ext cx="7767887" cy="3232096"/>
              </a:xfrm>
              <a:prstGeom prst="rect">
                <a:avLst/>
              </a:prstGeom>
            </p:spPr>
          </p:pic>
        </p:grpSp>
        <p:sp>
          <p:nvSpPr>
            <p:cNvPr id="22" name="Oval 21"/>
            <p:cNvSpPr/>
            <p:nvPr/>
          </p:nvSpPr>
          <p:spPr>
            <a:xfrm>
              <a:off x="3550722" y="3778688"/>
              <a:ext cx="5428858" cy="29783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56094">
            <a:off x="6921340" y="3221210"/>
            <a:ext cx="1079086" cy="9815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397" y="3210492"/>
            <a:ext cx="1079086" cy="9815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31377" y="300684"/>
            <a:ext cx="710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Gộp nhóm 1 củ cải trắng với nhóm 2 củ cải đỏ </a:t>
            </a:r>
          </a:p>
          <a:p>
            <a:pPr algn="ctr"/>
            <a:r>
              <a:rPr lang="en-US" sz="280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 nhóm có 3 củ cải</a:t>
            </a:r>
            <a:endParaRPr lang="en-US" sz="280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3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2022-01-03T15:13:51Z</dcterms:created>
  <dcterms:modified xsi:type="dcterms:W3CDTF">2022-01-10T13:28:54Z</dcterms:modified>
</cp:coreProperties>
</file>