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2" d="100"/>
          <a:sy n="82" d="100"/>
        </p:scale>
        <p:origin x="102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3F75-EB7C-475F-B8A0-7A5234B843B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F08A-DC53-4756-B4E2-9BB20009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2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3F75-EB7C-475F-B8A0-7A5234B843B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F08A-DC53-4756-B4E2-9BB20009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9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3F75-EB7C-475F-B8A0-7A5234B843B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F08A-DC53-4756-B4E2-9BB20009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0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3F75-EB7C-475F-B8A0-7A5234B843B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F08A-DC53-4756-B4E2-9BB20009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3F75-EB7C-475F-B8A0-7A5234B843B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F08A-DC53-4756-B4E2-9BB20009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1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3F75-EB7C-475F-B8A0-7A5234B843B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F08A-DC53-4756-B4E2-9BB20009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3F75-EB7C-475F-B8A0-7A5234B843B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F08A-DC53-4756-B4E2-9BB20009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9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3F75-EB7C-475F-B8A0-7A5234B843B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F08A-DC53-4756-B4E2-9BB20009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0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3F75-EB7C-475F-B8A0-7A5234B843B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F08A-DC53-4756-B4E2-9BB20009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1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3F75-EB7C-475F-B8A0-7A5234B843B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F08A-DC53-4756-B4E2-9BB20009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5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3F75-EB7C-475F-B8A0-7A5234B843B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F08A-DC53-4756-B4E2-9BB20009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9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D3F75-EB7C-475F-B8A0-7A5234B843B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2F08A-DC53-4756-B4E2-9BB20009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6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9.wdp"/><Relationship Id="rId2" Type="http://schemas.openxmlformats.org/officeDocument/2006/relationships/image" Target="../media/image10.png"/><Relationship Id="rId16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4.png"/><Relationship Id="rId1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7395" y="1637607"/>
            <a:ext cx="5877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Phần </a:t>
            </a:r>
            <a:r>
              <a:rPr lang="en-US" sz="360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sz="360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0" algn="ctr"/>
            <a:r>
              <a:rPr lang="en-US" sz="3600" smtClean="0">
                <a:ln w="0"/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Luyện tập, củng cố:</a:t>
            </a:r>
            <a:endParaRPr lang="en-US" sz="3600">
              <a:ln w="0"/>
              <a:solidFill>
                <a:srgbClr val="FFC000">
                  <a:lumMod val="40000"/>
                  <a:lumOff val="6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0" algn="ctr"/>
            <a:r>
              <a:rPr lang="en-US" sz="3600" smtClean="0">
                <a:ln w="0"/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Trò chơi “Ai nhanh hơn”</a:t>
            </a:r>
            <a:endParaRPr lang="en-US" sz="3600">
              <a:ln w="0"/>
              <a:solidFill>
                <a:srgbClr val="FFC000">
                  <a:lumMod val="40000"/>
                  <a:lumOff val="6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22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312" y="1271811"/>
            <a:ext cx="5485754" cy="5159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636" y="4800192"/>
            <a:ext cx="3621579" cy="17357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426" y="5207794"/>
            <a:ext cx="883997" cy="9205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615" y="5074603"/>
            <a:ext cx="883997" cy="92057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73810" y="899705"/>
            <a:ext cx="2327564" cy="20366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6113" y="1134840"/>
            <a:ext cx="1686113" cy="948806"/>
            <a:chOff x="549317" y="1300165"/>
            <a:chExt cx="1686113" cy="9488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578" y="1300165"/>
              <a:ext cx="899852" cy="93191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17" y="1300165"/>
              <a:ext cx="916159" cy="94880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223226" y="1977667"/>
            <a:ext cx="593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540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loud 6"/>
          <p:cNvSpPr/>
          <p:nvPr/>
        </p:nvSpPr>
        <p:spPr>
          <a:xfrm>
            <a:off x="2836901" y="145565"/>
            <a:ext cx="1593260" cy="206525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333" l="1786" r="940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0004" y="-206234"/>
            <a:ext cx="961220" cy="17164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73482" y="1287494"/>
            <a:ext cx="543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540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6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1065 L 0.33334 0.666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250" y="1271811"/>
            <a:ext cx="5555228" cy="5225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492" y="4800192"/>
            <a:ext cx="3635432" cy="1735780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 rot="11486889">
            <a:off x="356370" y="1029480"/>
            <a:ext cx="2075149" cy="1984122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 rot="19856936">
            <a:off x="2794149" y="324145"/>
            <a:ext cx="1703182" cy="1895333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37347" y="2085681"/>
            <a:ext cx="543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540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20" y="5004903"/>
            <a:ext cx="1203960" cy="12466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10" y="299024"/>
            <a:ext cx="1455672" cy="150726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4276" y="1344624"/>
            <a:ext cx="1966042" cy="1098368"/>
            <a:chOff x="364276" y="1344624"/>
            <a:chExt cx="1966042" cy="10983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129" b="89946" l="2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4276" y="1344624"/>
              <a:ext cx="1084564" cy="109836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129" b="89946" l="2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45754" y="1344624"/>
              <a:ext cx="1084564" cy="109836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322591" y="1344624"/>
            <a:ext cx="1249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540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3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49179 0.543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2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1149" y="1221971"/>
            <a:ext cx="1034934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Trò chơi “Bé tài giỏi</a:t>
            </a:r>
            <a:r>
              <a:rPr lang="en-US" sz="360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</a:p>
          <a:p>
            <a:pPr lvl="0" algn="ctr"/>
            <a:endParaRPr lang="en-US" sz="360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0" algn="ctr"/>
            <a:r>
              <a:rPr lang="en-US" sz="280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Cách chơi: Trên màn hình sẽ xuất hiện các </a:t>
            </a:r>
            <a:r>
              <a:rPr lang="en-US" sz="280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miếng ghép có </a:t>
            </a:r>
            <a:r>
              <a:rPr lang="en-US" sz="280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 loại củ quả. Nhiệm vụ của các con là </a:t>
            </a:r>
            <a:r>
              <a:rPr lang="en-US" sz="280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chọn miếng ghép phù hợp ở bên phải gộp với miếng ghép </a:t>
            </a:r>
            <a:r>
              <a:rPr lang="en-US" sz="280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ở bên trái để tạo thành nhóm có số lượng là 3</a:t>
            </a:r>
          </a:p>
        </p:txBody>
      </p:sp>
    </p:spTree>
    <p:extLst>
      <p:ext uri="{BB962C8B-B14F-4D97-AF65-F5344CB8AC3E}">
        <p14:creationId xmlns:p14="http://schemas.microsoft.com/office/powerpoint/2010/main" val="18148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8377" y="434428"/>
            <a:ext cx="2081708" cy="1876791"/>
            <a:chOff x="1404982" y="347540"/>
            <a:chExt cx="2081708" cy="1876791"/>
          </a:xfrm>
        </p:grpSpPr>
        <p:sp>
          <p:nvSpPr>
            <p:cNvPr id="39" name="Freeform 38"/>
            <p:cNvSpPr/>
            <p:nvPr/>
          </p:nvSpPr>
          <p:spPr>
            <a:xfrm rot="10800000">
              <a:off x="1404982" y="347540"/>
              <a:ext cx="2081708" cy="1851012"/>
            </a:xfrm>
            <a:custGeom>
              <a:avLst/>
              <a:gdLst>
                <a:gd name="connsiteX0" fmla="*/ 0 w 2081708"/>
                <a:gd name="connsiteY0" fmla="*/ 0 h 1857825"/>
                <a:gd name="connsiteX1" fmla="*/ 2081708 w 2081708"/>
                <a:gd name="connsiteY1" fmla="*/ 0 h 1857825"/>
                <a:gd name="connsiteX2" fmla="*/ 2081708 w 2081708"/>
                <a:gd name="connsiteY2" fmla="*/ 1857825 h 1857825"/>
                <a:gd name="connsiteX3" fmla="*/ 0 w 2081708"/>
                <a:gd name="connsiteY3" fmla="*/ 1857825 h 1857825"/>
                <a:gd name="connsiteX4" fmla="*/ 0 w 2081708"/>
                <a:gd name="connsiteY4" fmla="*/ 1361401 h 1857825"/>
                <a:gd name="connsiteX5" fmla="*/ 17770 w 2081708"/>
                <a:gd name="connsiteY5" fmla="*/ 1364461 h 1857825"/>
                <a:gd name="connsiteX6" fmla="*/ 270113 w 2081708"/>
                <a:gd name="connsiteY6" fmla="*/ 933434 h 1857825"/>
                <a:gd name="connsiteX7" fmla="*/ 17770 w 2081708"/>
                <a:gd name="connsiteY7" fmla="*/ 502407 h 1857825"/>
                <a:gd name="connsiteX8" fmla="*/ 0 w 2081708"/>
                <a:gd name="connsiteY8" fmla="*/ 505467 h 185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1708" h="1857825">
                  <a:moveTo>
                    <a:pt x="0" y="0"/>
                  </a:moveTo>
                  <a:lnTo>
                    <a:pt x="2081708" y="0"/>
                  </a:lnTo>
                  <a:lnTo>
                    <a:pt x="2081708" y="1857825"/>
                  </a:lnTo>
                  <a:lnTo>
                    <a:pt x="0" y="1857825"/>
                  </a:lnTo>
                  <a:lnTo>
                    <a:pt x="0" y="1361401"/>
                  </a:lnTo>
                  <a:lnTo>
                    <a:pt x="17770" y="1364461"/>
                  </a:lnTo>
                  <a:cubicBezTo>
                    <a:pt x="157135" y="1364461"/>
                    <a:pt x="270113" y="1171484"/>
                    <a:pt x="270113" y="933434"/>
                  </a:cubicBezTo>
                  <a:cubicBezTo>
                    <a:pt x="270113" y="695384"/>
                    <a:pt x="157135" y="502407"/>
                    <a:pt x="17770" y="502407"/>
                  </a:cubicBezTo>
                  <a:lnTo>
                    <a:pt x="0" y="50546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84" b="96245" l="3000" r="96750">
                          <a14:backgroundMark x1="67000" y1="84387" x2="54500" y2="87549"/>
                          <a14:backgroundMark x1="54125" y1="86759" x2="54125" y2="867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92353">
              <a:off x="1440780" y="686388"/>
              <a:ext cx="1825225" cy="125066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96268" y="2492812"/>
            <a:ext cx="2081708" cy="1857825"/>
            <a:chOff x="1404982" y="2499790"/>
            <a:chExt cx="2081708" cy="1857825"/>
          </a:xfrm>
        </p:grpSpPr>
        <p:sp>
          <p:nvSpPr>
            <p:cNvPr id="36" name="Freeform 35"/>
            <p:cNvSpPr/>
            <p:nvPr/>
          </p:nvSpPr>
          <p:spPr>
            <a:xfrm rot="10800000">
              <a:off x="1404982" y="2499790"/>
              <a:ext cx="2081708" cy="1857825"/>
            </a:xfrm>
            <a:custGeom>
              <a:avLst/>
              <a:gdLst>
                <a:gd name="connsiteX0" fmla="*/ 0 w 2081708"/>
                <a:gd name="connsiteY0" fmla="*/ 0 h 1857825"/>
                <a:gd name="connsiteX1" fmla="*/ 2081708 w 2081708"/>
                <a:gd name="connsiteY1" fmla="*/ 0 h 1857825"/>
                <a:gd name="connsiteX2" fmla="*/ 2081708 w 2081708"/>
                <a:gd name="connsiteY2" fmla="*/ 1857825 h 1857825"/>
                <a:gd name="connsiteX3" fmla="*/ 0 w 2081708"/>
                <a:gd name="connsiteY3" fmla="*/ 1857825 h 1857825"/>
                <a:gd name="connsiteX4" fmla="*/ 0 w 2081708"/>
                <a:gd name="connsiteY4" fmla="*/ 1361401 h 1857825"/>
                <a:gd name="connsiteX5" fmla="*/ 17770 w 2081708"/>
                <a:gd name="connsiteY5" fmla="*/ 1364461 h 1857825"/>
                <a:gd name="connsiteX6" fmla="*/ 270113 w 2081708"/>
                <a:gd name="connsiteY6" fmla="*/ 933434 h 1857825"/>
                <a:gd name="connsiteX7" fmla="*/ 17770 w 2081708"/>
                <a:gd name="connsiteY7" fmla="*/ 502407 h 1857825"/>
                <a:gd name="connsiteX8" fmla="*/ 0 w 2081708"/>
                <a:gd name="connsiteY8" fmla="*/ 505467 h 185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1708" h="1857825">
                  <a:moveTo>
                    <a:pt x="0" y="0"/>
                  </a:moveTo>
                  <a:lnTo>
                    <a:pt x="2081708" y="0"/>
                  </a:lnTo>
                  <a:lnTo>
                    <a:pt x="2081708" y="1857825"/>
                  </a:lnTo>
                  <a:lnTo>
                    <a:pt x="0" y="1857825"/>
                  </a:lnTo>
                  <a:lnTo>
                    <a:pt x="0" y="1361401"/>
                  </a:lnTo>
                  <a:lnTo>
                    <a:pt x="17770" y="1364461"/>
                  </a:lnTo>
                  <a:cubicBezTo>
                    <a:pt x="157135" y="1364461"/>
                    <a:pt x="270113" y="1171484"/>
                    <a:pt x="270113" y="933434"/>
                  </a:cubicBezTo>
                  <a:cubicBezTo>
                    <a:pt x="270113" y="695384"/>
                    <a:pt x="157135" y="502407"/>
                    <a:pt x="17770" y="502407"/>
                  </a:cubicBezTo>
                  <a:lnTo>
                    <a:pt x="0" y="50546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00" b="93214" l="3175" r="980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391" y="2577312"/>
              <a:ext cx="1551974" cy="1724416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56807" y="4690889"/>
            <a:ext cx="4024334" cy="1842026"/>
            <a:chOff x="1404981" y="4658851"/>
            <a:chExt cx="4024334" cy="1842026"/>
          </a:xfrm>
        </p:grpSpPr>
        <p:sp>
          <p:nvSpPr>
            <p:cNvPr id="37" name="Freeform 36"/>
            <p:cNvSpPr/>
            <p:nvPr/>
          </p:nvSpPr>
          <p:spPr>
            <a:xfrm>
              <a:off x="1404981" y="4658851"/>
              <a:ext cx="4024334" cy="1842026"/>
            </a:xfrm>
            <a:custGeom>
              <a:avLst/>
              <a:gdLst>
                <a:gd name="connsiteX0" fmla="*/ 0 w 4024334"/>
                <a:gd name="connsiteY0" fmla="*/ 0 h 1842026"/>
                <a:gd name="connsiteX1" fmla="*/ 3719578 w 4024334"/>
                <a:gd name="connsiteY1" fmla="*/ 0 h 1842026"/>
                <a:gd name="connsiteX2" fmla="*/ 3719578 w 4024334"/>
                <a:gd name="connsiteY2" fmla="*/ 470394 h 1842026"/>
                <a:gd name="connsiteX3" fmla="*/ 3742679 w 4024334"/>
                <a:gd name="connsiteY3" fmla="*/ 473463 h 1842026"/>
                <a:gd name="connsiteX4" fmla="*/ 4024334 w 4024334"/>
                <a:gd name="connsiteY4" fmla="*/ 928912 h 1842026"/>
                <a:gd name="connsiteX5" fmla="*/ 3742679 w 4024334"/>
                <a:gd name="connsiteY5" fmla="*/ 1384361 h 1842026"/>
                <a:gd name="connsiteX6" fmla="*/ 3719578 w 4024334"/>
                <a:gd name="connsiteY6" fmla="*/ 1387430 h 1842026"/>
                <a:gd name="connsiteX7" fmla="*/ 3719578 w 4024334"/>
                <a:gd name="connsiteY7" fmla="*/ 1842026 h 1842026"/>
                <a:gd name="connsiteX8" fmla="*/ 0 w 4024334"/>
                <a:gd name="connsiteY8" fmla="*/ 1842026 h 184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24334" h="1842026">
                  <a:moveTo>
                    <a:pt x="0" y="0"/>
                  </a:moveTo>
                  <a:lnTo>
                    <a:pt x="3719578" y="0"/>
                  </a:lnTo>
                  <a:lnTo>
                    <a:pt x="3719578" y="470394"/>
                  </a:lnTo>
                  <a:lnTo>
                    <a:pt x="3742679" y="473463"/>
                  </a:lnTo>
                  <a:cubicBezTo>
                    <a:pt x="3903419" y="516813"/>
                    <a:pt x="4024334" y="704253"/>
                    <a:pt x="4024334" y="928912"/>
                  </a:cubicBezTo>
                  <a:cubicBezTo>
                    <a:pt x="4024334" y="1153572"/>
                    <a:pt x="3903419" y="1341012"/>
                    <a:pt x="3742679" y="1384361"/>
                  </a:cubicBezTo>
                  <a:lnTo>
                    <a:pt x="3719578" y="1387430"/>
                  </a:lnTo>
                  <a:lnTo>
                    <a:pt x="3719578" y="1842026"/>
                  </a:lnTo>
                  <a:lnTo>
                    <a:pt x="0" y="184202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2" b="9076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213" y="4672279"/>
              <a:ext cx="1726384" cy="18151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2" b="9076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584" y="4685708"/>
              <a:ext cx="1726384" cy="181516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813950" y="356526"/>
            <a:ext cx="4389933" cy="1842026"/>
            <a:chOff x="7813950" y="356526"/>
            <a:chExt cx="4389933" cy="1842026"/>
          </a:xfrm>
        </p:grpSpPr>
        <p:sp>
          <p:nvSpPr>
            <p:cNvPr id="29" name="Freeform 28"/>
            <p:cNvSpPr/>
            <p:nvPr/>
          </p:nvSpPr>
          <p:spPr>
            <a:xfrm rot="10800000">
              <a:off x="7813950" y="356526"/>
              <a:ext cx="4024334" cy="1842026"/>
            </a:xfrm>
            <a:custGeom>
              <a:avLst/>
              <a:gdLst>
                <a:gd name="connsiteX0" fmla="*/ 0 w 4024334"/>
                <a:gd name="connsiteY0" fmla="*/ 0 h 1842026"/>
                <a:gd name="connsiteX1" fmla="*/ 3719578 w 4024334"/>
                <a:gd name="connsiteY1" fmla="*/ 0 h 1842026"/>
                <a:gd name="connsiteX2" fmla="*/ 3719578 w 4024334"/>
                <a:gd name="connsiteY2" fmla="*/ 470394 h 1842026"/>
                <a:gd name="connsiteX3" fmla="*/ 3742679 w 4024334"/>
                <a:gd name="connsiteY3" fmla="*/ 473463 h 1842026"/>
                <a:gd name="connsiteX4" fmla="*/ 4024334 w 4024334"/>
                <a:gd name="connsiteY4" fmla="*/ 928912 h 1842026"/>
                <a:gd name="connsiteX5" fmla="*/ 3742679 w 4024334"/>
                <a:gd name="connsiteY5" fmla="*/ 1384361 h 1842026"/>
                <a:gd name="connsiteX6" fmla="*/ 3719578 w 4024334"/>
                <a:gd name="connsiteY6" fmla="*/ 1387430 h 1842026"/>
                <a:gd name="connsiteX7" fmla="*/ 3719578 w 4024334"/>
                <a:gd name="connsiteY7" fmla="*/ 1842026 h 1842026"/>
                <a:gd name="connsiteX8" fmla="*/ 0 w 4024334"/>
                <a:gd name="connsiteY8" fmla="*/ 1842026 h 184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24334" h="1842026">
                  <a:moveTo>
                    <a:pt x="0" y="0"/>
                  </a:moveTo>
                  <a:lnTo>
                    <a:pt x="3719578" y="0"/>
                  </a:lnTo>
                  <a:lnTo>
                    <a:pt x="3719578" y="470394"/>
                  </a:lnTo>
                  <a:lnTo>
                    <a:pt x="3742679" y="473463"/>
                  </a:lnTo>
                  <a:cubicBezTo>
                    <a:pt x="3903419" y="516813"/>
                    <a:pt x="4024334" y="704253"/>
                    <a:pt x="4024334" y="928912"/>
                  </a:cubicBezTo>
                  <a:cubicBezTo>
                    <a:pt x="4024334" y="1153572"/>
                    <a:pt x="3903419" y="1341012"/>
                    <a:pt x="3742679" y="1384361"/>
                  </a:cubicBezTo>
                  <a:lnTo>
                    <a:pt x="3719578" y="1387430"/>
                  </a:lnTo>
                  <a:lnTo>
                    <a:pt x="3719578" y="1842026"/>
                  </a:lnTo>
                  <a:lnTo>
                    <a:pt x="0" y="184202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20" b="92935" l="8400" r="77400">
                          <a14:backgroundMark x1="24000" y1="85598" x2="41400" y2="9239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4046" y="427616"/>
              <a:ext cx="2309573" cy="169984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20" b="92935" l="8400" r="77400">
                          <a14:backgroundMark x1="24000" y1="85598" x2="41400" y2="9239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894310" y="434429"/>
              <a:ext cx="2309573" cy="169984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8928255" y="2499789"/>
            <a:ext cx="2120841" cy="1944554"/>
            <a:chOff x="8928255" y="2499789"/>
            <a:chExt cx="2120841" cy="1944554"/>
          </a:xfrm>
        </p:grpSpPr>
        <p:sp>
          <p:nvSpPr>
            <p:cNvPr id="40" name="Freeform 39"/>
            <p:cNvSpPr/>
            <p:nvPr/>
          </p:nvSpPr>
          <p:spPr>
            <a:xfrm>
              <a:off x="8928255" y="2499789"/>
              <a:ext cx="2081708" cy="1857825"/>
            </a:xfrm>
            <a:custGeom>
              <a:avLst/>
              <a:gdLst>
                <a:gd name="connsiteX0" fmla="*/ 0 w 2081708"/>
                <a:gd name="connsiteY0" fmla="*/ 0 h 1857825"/>
                <a:gd name="connsiteX1" fmla="*/ 2081708 w 2081708"/>
                <a:gd name="connsiteY1" fmla="*/ 0 h 1857825"/>
                <a:gd name="connsiteX2" fmla="*/ 2081708 w 2081708"/>
                <a:gd name="connsiteY2" fmla="*/ 1857825 h 1857825"/>
                <a:gd name="connsiteX3" fmla="*/ 0 w 2081708"/>
                <a:gd name="connsiteY3" fmla="*/ 1857825 h 1857825"/>
                <a:gd name="connsiteX4" fmla="*/ 0 w 2081708"/>
                <a:gd name="connsiteY4" fmla="*/ 1361401 h 1857825"/>
                <a:gd name="connsiteX5" fmla="*/ 17770 w 2081708"/>
                <a:gd name="connsiteY5" fmla="*/ 1364461 h 1857825"/>
                <a:gd name="connsiteX6" fmla="*/ 270113 w 2081708"/>
                <a:gd name="connsiteY6" fmla="*/ 933434 h 1857825"/>
                <a:gd name="connsiteX7" fmla="*/ 17770 w 2081708"/>
                <a:gd name="connsiteY7" fmla="*/ 502407 h 1857825"/>
                <a:gd name="connsiteX8" fmla="*/ 0 w 2081708"/>
                <a:gd name="connsiteY8" fmla="*/ 505467 h 185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1708" h="1857825">
                  <a:moveTo>
                    <a:pt x="0" y="0"/>
                  </a:moveTo>
                  <a:lnTo>
                    <a:pt x="2081708" y="0"/>
                  </a:lnTo>
                  <a:lnTo>
                    <a:pt x="2081708" y="1857825"/>
                  </a:lnTo>
                  <a:lnTo>
                    <a:pt x="0" y="1857825"/>
                  </a:lnTo>
                  <a:lnTo>
                    <a:pt x="0" y="1361401"/>
                  </a:lnTo>
                  <a:lnTo>
                    <a:pt x="17770" y="1364461"/>
                  </a:lnTo>
                  <a:cubicBezTo>
                    <a:pt x="157135" y="1364461"/>
                    <a:pt x="270113" y="1171484"/>
                    <a:pt x="270113" y="933434"/>
                  </a:cubicBezTo>
                  <a:cubicBezTo>
                    <a:pt x="270113" y="695384"/>
                    <a:pt x="157135" y="502407"/>
                    <a:pt x="17770" y="502407"/>
                  </a:cubicBezTo>
                  <a:lnTo>
                    <a:pt x="0" y="50546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600" b="937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0426" y="2555673"/>
              <a:ext cx="1888670" cy="188867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956942" y="4606217"/>
            <a:ext cx="4024334" cy="1842026"/>
            <a:chOff x="7956942" y="4606217"/>
            <a:chExt cx="4024334" cy="1842026"/>
          </a:xfrm>
        </p:grpSpPr>
        <p:sp>
          <p:nvSpPr>
            <p:cNvPr id="38" name="Freeform 37"/>
            <p:cNvSpPr/>
            <p:nvPr/>
          </p:nvSpPr>
          <p:spPr>
            <a:xfrm rot="10800000">
              <a:off x="7956942" y="4606217"/>
              <a:ext cx="4024334" cy="1842026"/>
            </a:xfrm>
            <a:custGeom>
              <a:avLst/>
              <a:gdLst>
                <a:gd name="connsiteX0" fmla="*/ 0 w 4024334"/>
                <a:gd name="connsiteY0" fmla="*/ 0 h 1842026"/>
                <a:gd name="connsiteX1" fmla="*/ 3719578 w 4024334"/>
                <a:gd name="connsiteY1" fmla="*/ 0 h 1842026"/>
                <a:gd name="connsiteX2" fmla="*/ 3719578 w 4024334"/>
                <a:gd name="connsiteY2" fmla="*/ 470394 h 1842026"/>
                <a:gd name="connsiteX3" fmla="*/ 3742679 w 4024334"/>
                <a:gd name="connsiteY3" fmla="*/ 473463 h 1842026"/>
                <a:gd name="connsiteX4" fmla="*/ 4024334 w 4024334"/>
                <a:gd name="connsiteY4" fmla="*/ 928912 h 1842026"/>
                <a:gd name="connsiteX5" fmla="*/ 3742679 w 4024334"/>
                <a:gd name="connsiteY5" fmla="*/ 1384361 h 1842026"/>
                <a:gd name="connsiteX6" fmla="*/ 3719578 w 4024334"/>
                <a:gd name="connsiteY6" fmla="*/ 1387430 h 1842026"/>
                <a:gd name="connsiteX7" fmla="*/ 3719578 w 4024334"/>
                <a:gd name="connsiteY7" fmla="*/ 1842026 h 1842026"/>
                <a:gd name="connsiteX8" fmla="*/ 0 w 4024334"/>
                <a:gd name="connsiteY8" fmla="*/ 1842026 h 184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24334" h="1842026">
                  <a:moveTo>
                    <a:pt x="0" y="0"/>
                  </a:moveTo>
                  <a:lnTo>
                    <a:pt x="3719578" y="0"/>
                  </a:lnTo>
                  <a:lnTo>
                    <a:pt x="3719578" y="470394"/>
                  </a:lnTo>
                  <a:lnTo>
                    <a:pt x="3742679" y="473463"/>
                  </a:lnTo>
                  <a:cubicBezTo>
                    <a:pt x="3903419" y="516813"/>
                    <a:pt x="4024334" y="704253"/>
                    <a:pt x="4024334" y="928912"/>
                  </a:cubicBezTo>
                  <a:cubicBezTo>
                    <a:pt x="4024334" y="1153572"/>
                    <a:pt x="3903419" y="1341012"/>
                    <a:pt x="3742679" y="1384361"/>
                  </a:cubicBezTo>
                  <a:lnTo>
                    <a:pt x="3719578" y="1387430"/>
                  </a:lnTo>
                  <a:lnTo>
                    <a:pt x="3719578" y="1842026"/>
                  </a:lnTo>
                  <a:lnTo>
                    <a:pt x="0" y="184202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547" l="5400" r="95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5397">
              <a:off x="8364940" y="4711426"/>
              <a:ext cx="1802978" cy="148926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8547" l="5400" r="95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5397">
              <a:off x="10154465" y="4746378"/>
              <a:ext cx="1802978" cy="1489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8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4681 -0.60764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11" y="-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45468 0.31273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34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39114 0.31759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74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2022-01-03T17:08:14Z</dcterms:created>
  <dcterms:modified xsi:type="dcterms:W3CDTF">2022-01-17T06:19:52Z</dcterms:modified>
</cp:coreProperties>
</file>