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6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2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A712-D3B6-4189-979E-DD32BBC1CC4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6CF7-C1F8-4677-AEAA-58E86A4B1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.m4a"/><Relationship Id="rId7" Type="http://schemas.openxmlformats.org/officeDocument/2006/relationships/image" Target="../media/image6.jp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9" y="737135"/>
            <a:ext cx="838200" cy="802272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038257" y="228714"/>
            <a:ext cx="6337300" cy="720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1955800" y="2611543"/>
            <a:ext cx="7645817" cy="101911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4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với chữ cái p,q</a:t>
            </a:r>
            <a:endParaRPr lang="en-US" sz="44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331117" y="4009575"/>
            <a:ext cx="5270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GV : Lương Thị Thu hiền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Lớp  : Mẫu giáo lớn A2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1760867" y="1662239"/>
            <a:ext cx="8269165" cy="214579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8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ngôn ngữ</a:t>
            </a:r>
            <a:endParaRPr lang="en-US" sz="4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3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90"/>
    </mc:Choice>
    <mc:Fallback xmlns="">
      <p:transition advTm="12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3575"/>
            <a:ext cx="838200" cy="802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7698" y="883365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17910" y="1936007"/>
            <a:ext cx="8671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hái quả táo có chữ p vào giỏ số 1, quả táo có chữ q vào giỏ số 2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3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50"/>
    </mc:Choice>
    <mc:Fallback xmlns="">
      <p:transition advTm="1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" y="-4100"/>
            <a:ext cx="12192000" cy="69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9" y="5372918"/>
            <a:ext cx="3154302" cy="147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72" y="5478957"/>
            <a:ext cx="2879561" cy="1373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9772" y="2425640"/>
            <a:ext cx="951518" cy="1106762"/>
            <a:chOff x="2232584" y="1536706"/>
            <a:chExt cx="1529941" cy="1918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84" y="1536706"/>
              <a:ext cx="1529941" cy="19188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54909" y="1736577"/>
              <a:ext cx="733213" cy="160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11277" y="2330339"/>
            <a:ext cx="987409" cy="1125358"/>
            <a:chOff x="3818122" y="1953192"/>
            <a:chExt cx="1566029" cy="1786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281">
              <a:off x="3818122" y="1953192"/>
              <a:ext cx="1566029" cy="17270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4117247" y="2077783"/>
              <a:ext cx="1083296" cy="16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4216" y="3333643"/>
            <a:ext cx="864913" cy="1006922"/>
            <a:chOff x="8392973" y="2717514"/>
            <a:chExt cx="1681405" cy="18542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973" y="2717514"/>
              <a:ext cx="1681405" cy="185425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66943" y="2871450"/>
              <a:ext cx="979281" cy="170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8895" y="699663"/>
            <a:ext cx="859550" cy="1022343"/>
            <a:chOff x="4193761" y="163895"/>
            <a:chExt cx="1287462" cy="14199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4449">
              <a:off x="4193761" y="163895"/>
              <a:ext cx="1287462" cy="1419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22895" y="301420"/>
              <a:ext cx="794390" cy="128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5671" y="1629133"/>
            <a:ext cx="1078025" cy="996670"/>
            <a:chOff x="2160091" y="1449201"/>
            <a:chExt cx="1266825" cy="1397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160091" y="1449201"/>
              <a:ext cx="1266825" cy="1397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94210" y="1531056"/>
              <a:ext cx="730250" cy="129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37906" y="2543394"/>
            <a:ext cx="801317" cy="989008"/>
            <a:chOff x="9876832" y="1747466"/>
            <a:chExt cx="1300217" cy="14706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832" y="1747466"/>
              <a:ext cx="1300217" cy="143388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941845" y="1816570"/>
              <a:ext cx="822381" cy="1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14033" y="2415068"/>
            <a:ext cx="852710" cy="1060029"/>
            <a:chOff x="7102444" y="1747466"/>
            <a:chExt cx="1567160" cy="172826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4" y="1747466"/>
              <a:ext cx="1567160" cy="17282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66028" y="1862383"/>
              <a:ext cx="890010" cy="15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81785" y="3445252"/>
            <a:ext cx="862794" cy="981733"/>
            <a:chOff x="2666213" y="2835032"/>
            <a:chExt cx="1261498" cy="139118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13" y="2835032"/>
              <a:ext cx="1261498" cy="13911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flipH="1">
              <a:off x="2748008" y="2911005"/>
              <a:ext cx="683916" cy="130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45019" y="5976969"/>
            <a:ext cx="647138" cy="5873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924733" y="6223711"/>
            <a:ext cx="647138" cy="6287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31469" y="441961"/>
            <a:ext cx="1089454" cy="1126774"/>
            <a:chOff x="5868502" y="170349"/>
            <a:chExt cx="1261498" cy="13911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02" y="170349"/>
              <a:ext cx="1261498" cy="13911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92749" y="274621"/>
              <a:ext cx="689801" cy="12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732" y="1982910"/>
            <a:ext cx="851723" cy="1153623"/>
            <a:chOff x="2441773" y="1067059"/>
            <a:chExt cx="1266825" cy="151136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441773" y="1067059"/>
              <a:ext cx="1266825" cy="139705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798799" y="1368766"/>
              <a:ext cx="730250" cy="120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l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77228" y="1568734"/>
            <a:ext cx="890083" cy="995372"/>
            <a:chOff x="2364391" y="1067349"/>
            <a:chExt cx="1266825" cy="140860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27112" y="1174659"/>
              <a:ext cx="730249" cy="130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n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135094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660391" y="506885"/>
            <a:ext cx="926657" cy="990295"/>
            <a:chOff x="7940115" y="22525"/>
            <a:chExt cx="1049927" cy="125922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115" y="22525"/>
              <a:ext cx="1049927" cy="12592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168637" y="95506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25205" y="1611716"/>
            <a:ext cx="845736" cy="1084292"/>
            <a:chOff x="2364391" y="1067349"/>
            <a:chExt cx="1266825" cy="151988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570248" y="1292974"/>
              <a:ext cx="730250" cy="129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04640" y="1340043"/>
            <a:ext cx="822901" cy="990295"/>
            <a:chOff x="7748672" y="135094"/>
            <a:chExt cx="1049927" cy="125922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672" y="135094"/>
              <a:ext cx="1049927" cy="125922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57736" y="220244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516"/>
    </mc:Choice>
    <mc:Fallback xmlns="">
      <p:transition advTm="6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04154 0.43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0324 L -0.16055 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9 0.00694 L -0.2599 0.7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5806 0.21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42526 0.6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44635 0.3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18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39258 0.6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7604 0.4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1274 L -0.07526 0.34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21302 0.513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3575"/>
            <a:ext cx="838200" cy="802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658" y="868125"/>
            <a:ext cx="71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lá cho hoa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3150" y="2118887"/>
            <a:ext cx="8671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Bé đọc chữ cái ở mỗi bông hoa, chiếc lá sau đó nối lá có chữ cái tương ứng với bông hoa có chữ cái đó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629"/>
    </mc:Choice>
    <mc:Fallback xmlns="">
      <p:transition advTm="28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935"/>
            <a:ext cx="838200" cy="80227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91076" y="944394"/>
            <a:ext cx="2013992" cy="2134164"/>
            <a:chOff x="805408" y="1028835"/>
            <a:chExt cx="1666511" cy="1867329"/>
          </a:xfrm>
        </p:grpSpPr>
        <p:pic>
          <p:nvPicPr>
            <p:cNvPr id="10" name="Picture 3" descr="C:\Users\Sherry\Desktop\ảnh hoa\hghghgh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V="1">
              <a:off x="805408" y="1028835"/>
              <a:ext cx="1666511" cy="1867329"/>
            </a:xfrm>
            <a:prstGeom prst="rect">
              <a:avLst/>
            </a:prstGeom>
            <a:noFill/>
          </p:spPr>
        </p:pic>
        <p:sp>
          <p:nvSpPr>
            <p:cNvPr id="27" name="Oval 26"/>
            <p:cNvSpPr/>
            <p:nvPr/>
          </p:nvSpPr>
          <p:spPr>
            <a:xfrm>
              <a:off x="1239394" y="1517792"/>
              <a:ext cx="809619" cy="775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04043" y="1051560"/>
            <a:ext cx="2019298" cy="1902749"/>
            <a:chOff x="2457448" y="1051560"/>
            <a:chExt cx="2019298" cy="1902749"/>
          </a:xfrm>
        </p:grpSpPr>
        <p:pic>
          <p:nvPicPr>
            <p:cNvPr id="11" name="Picture 2" descr="C:\Users\Sherry\Desktop\ảnh hoa\dfdfdf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7448" y="1051560"/>
              <a:ext cx="2019298" cy="1902749"/>
            </a:xfrm>
            <a:prstGeom prst="rect">
              <a:avLst/>
            </a:prstGeom>
            <a:noFill/>
          </p:spPr>
        </p:pic>
        <p:sp>
          <p:nvSpPr>
            <p:cNvPr id="28" name="Oval 27"/>
            <p:cNvSpPr/>
            <p:nvPr/>
          </p:nvSpPr>
          <p:spPr>
            <a:xfrm>
              <a:off x="3077173" y="1608014"/>
              <a:ext cx="866227" cy="8659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54809" y="1353506"/>
            <a:ext cx="68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0703" y="1451323"/>
            <a:ext cx="68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918942" y="946072"/>
            <a:ext cx="2013992" cy="2134164"/>
            <a:chOff x="805408" y="1028835"/>
            <a:chExt cx="1666511" cy="1867329"/>
          </a:xfrm>
        </p:grpSpPr>
        <p:pic>
          <p:nvPicPr>
            <p:cNvPr id="38" name="Picture 3" descr="C:\Users\Sherry\Desktop\ảnh hoa\hghghgh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V="1">
              <a:off x="805408" y="1028835"/>
              <a:ext cx="1666511" cy="1867329"/>
            </a:xfrm>
            <a:prstGeom prst="rect">
              <a:avLst/>
            </a:prstGeom>
            <a:noFill/>
          </p:spPr>
        </p:pic>
        <p:sp>
          <p:nvSpPr>
            <p:cNvPr id="39" name="Oval 38"/>
            <p:cNvSpPr/>
            <p:nvPr/>
          </p:nvSpPr>
          <p:spPr>
            <a:xfrm>
              <a:off x="1239394" y="1517792"/>
              <a:ext cx="809619" cy="775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558982" y="1375909"/>
            <a:ext cx="68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164663" y="984859"/>
            <a:ext cx="2013992" cy="2134164"/>
            <a:chOff x="805408" y="1028835"/>
            <a:chExt cx="1666511" cy="1867329"/>
          </a:xfrm>
        </p:grpSpPr>
        <p:pic>
          <p:nvPicPr>
            <p:cNvPr id="46" name="Picture 3" descr="C:\Users\Sherry\Desktop\ảnh hoa\hghghgh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V="1">
              <a:off x="805408" y="1028835"/>
              <a:ext cx="1666511" cy="1867329"/>
            </a:xfrm>
            <a:prstGeom prst="rect">
              <a:avLst/>
            </a:prstGeom>
            <a:noFill/>
          </p:spPr>
        </p:pic>
        <p:sp>
          <p:nvSpPr>
            <p:cNvPr id="47" name="Oval 46"/>
            <p:cNvSpPr/>
            <p:nvPr/>
          </p:nvSpPr>
          <p:spPr>
            <a:xfrm>
              <a:off x="1239394" y="1517792"/>
              <a:ext cx="809619" cy="775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02304" y="1051956"/>
            <a:ext cx="2019298" cy="1902749"/>
            <a:chOff x="2457448" y="1051560"/>
            <a:chExt cx="2019298" cy="1902749"/>
          </a:xfrm>
        </p:grpSpPr>
        <p:pic>
          <p:nvPicPr>
            <p:cNvPr id="49" name="Picture 2" descr="C:\Users\Sherry\Desktop\ảnh hoa\dfdfdf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7448" y="1051560"/>
              <a:ext cx="2019298" cy="1902749"/>
            </a:xfrm>
            <a:prstGeom prst="rect">
              <a:avLst/>
            </a:prstGeom>
            <a:noFill/>
          </p:spPr>
        </p:pic>
        <p:sp>
          <p:nvSpPr>
            <p:cNvPr id="50" name="Oval 49"/>
            <p:cNvSpPr/>
            <p:nvPr/>
          </p:nvSpPr>
          <p:spPr>
            <a:xfrm>
              <a:off x="3077173" y="1608014"/>
              <a:ext cx="866227" cy="8659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7974" y="1407711"/>
            <a:ext cx="68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1522" y="1507029"/>
            <a:ext cx="68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54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824784" y="1051560"/>
            <a:ext cx="2019298" cy="1902749"/>
            <a:chOff x="2457448" y="1051560"/>
            <a:chExt cx="2019298" cy="1902749"/>
          </a:xfrm>
        </p:grpSpPr>
        <p:pic>
          <p:nvPicPr>
            <p:cNvPr id="55" name="Picture 2" descr="C:\Users\Sherry\Desktop\ảnh hoa\dfdfdf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7448" y="1051560"/>
              <a:ext cx="2019298" cy="1902749"/>
            </a:xfrm>
            <a:prstGeom prst="rect">
              <a:avLst/>
            </a:prstGeom>
            <a:noFill/>
          </p:spPr>
        </p:pic>
        <p:sp>
          <p:nvSpPr>
            <p:cNvPr id="56" name="Oval 55"/>
            <p:cNvSpPr/>
            <p:nvPr/>
          </p:nvSpPr>
          <p:spPr>
            <a:xfrm>
              <a:off x="3077173" y="1608014"/>
              <a:ext cx="866227" cy="8659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0512213" y="1507029"/>
            <a:ext cx="68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2452" y="4170779"/>
            <a:ext cx="1950762" cy="1879547"/>
            <a:chOff x="164810" y="3665155"/>
            <a:chExt cx="1950762" cy="187954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164810" y="3665155"/>
              <a:ext cx="1950762" cy="187954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15552" y="4040579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q</a:t>
              </a:r>
              <a:endParaRPr lang="en-US" sz="6600" b="1" dirty="0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86810" y="4131203"/>
            <a:ext cx="1950762" cy="1879547"/>
            <a:chOff x="1747326" y="3830347"/>
            <a:chExt cx="1950762" cy="187954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1747326" y="3830347"/>
              <a:ext cx="1950762" cy="187954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556940" y="4216122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p</a:t>
              </a:r>
              <a:endParaRPr lang="en-US" sz="6600" b="1" dirty="0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4301" y="4188522"/>
            <a:ext cx="1950762" cy="1879547"/>
            <a:chOff x="3534301" y="4188522"/>
            <a:chExt cx="1950762" cy="187954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3534301" y="4188522"/>
              <a:ext cx="1950762" cy="187954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353624" y="4620886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q</a:t>
              </a:r>
              <a:endParaRPr lang="en-US" sz="6600" b="1" dirty="0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484659" y="4186886"/>
            <a:ext cx="1950762" cy="1879547"/>
            <a:chOff x="5484659" y="4186886"/>
            <a:chExt cx="1950762" cy="187954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5484659" y="4186886"/>
              <a:ext cx="1950762" cy="187954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354673" y="4633500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p</a:t>
              </a:r>
              <a:endParaRPr lang="en-US" sz="6600" b="1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83115" y="4073138"/>
            <a:ext cx="1950762" cy="1879547"/>
            <a:chOff x="7483115" y="4073138"/>
            <a:chExt cx="1950762" cy="187954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7483115" y="4073138"/>
              <a:ext cx="1950762" cy="187954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8385519" y="4472429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p</a:t>
              </a:r>
              <a:endParaRPr lang="en-US" sz="6600" b="1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469127" y="4048119"/>
            <a:ext cx="1950762" cy="1879547"/>
            <a:chOff x="9469127" y="4048119"/>
            <a:chExt cx="1950762" cy="1879547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2F1"/>
                </a:clrFrom>
                <a:clrTo>
                  <a:srgbClr val="F6F2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927">
              <a:off x="9469127" y="4048119"/>
              <a:ext cx="1950762" cy="187954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0383975" y="4472429"/>
              <a:ext cx="674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q</a:t>
              </a:r>
              <a:endParaRPr lang="en-US" sz="6600" b="1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1893983" y="2821409"/>
            <a:ext cx="955052" cy="1812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38669" y="2730692"/>
            <a:ext cx="1065592" cy="2035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556337" y="2950399"/>
            <a:ext cx="253813" cy="1670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836780" y="2691480"/>
            <a:ext cx="1321050" cy="1453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257117" y="2730692"/>
            <a:ext cx="1421951" cy="141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0909437" y="2873113"/>
            <a:ext cx="122887" cy="1230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97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188"/>
    </mc:Choice>
    <mc:Fallback xmlns="">
      <p:transition advTm="121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3" grpId="0"/>
      <p:bldP spid="51" grpId="0"/>
      <p:bldP spid="52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3575"/>
            <a:ext cx="838200" cy="802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658" y="868125"/>
            <a:ext cx="71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tìm chữ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13695" y="2120970"/>
            <a:ext cx="8671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trên màn hình xuất hiện chữ cái nào các con đọc to chữ cái đó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971"/>
    </mc:Choice>
    <mc:Fallback xmlns="">
      <p:transition advTm="1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19A299-EE24-40BA-89E5-B6DEBE87F2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88" cy="6980238"/>
          </a:xfrm>
        </p:spPr>
      </p:pic>
      <p:sp>
        <p:nvSpPr>
          <p:cNvPr id="8" name="ô5">
            <a:extLst>
              <a:ext uri="{FF2B5EF4-FFF2-40B4-BE49-F238E27FC236}">
                <a16:creationId xmlns:a16="http://schemas.microsoft.com/office/drawing/2014/main" id="{A571400D-2BFA-4571-9A02-C2167C1E281F}"/>
              </a:ext>
            </a:extLst>
          </p:cNvPr>
          <p:cNvSpPr/>
          <p:nvPr/>
        </p:nvSpPr>
        <p:spPr>
          <a:xfrm>
            <a:off x="7840756" y="3047544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12" name="o3">
            <a:extLst>
              <a:ext uri="{FF2B5EF4-FFF2-40B4-BE49-F238E27FC236}">
                <a16:creationId xmlns:a16="http://schemas.microsoft.com/office/drawing/2014/main" id="{96F80421-559A-421F-BD84-5EF0723EC7BC}"/>
              </a:ext>
            </a:extLst>
          </p:cNvPr>
          <p:cNvSpPr/>
          <p:nvPr/>
        </p:nvSpPr>
        <p:spPr>
          <a:xfrm>
            <a:off x="10128438" y="1740296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p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16" name="o2">
            <a:extLst>
              <a:ext uri="{FF2B5EF4-FFF2-40B4-BE49-F238E27FC236}">
                <a16:creationId xmlns:a16="http://schemas.microsoft.com/office/drawing/2014/main" id="{BFD3C4D7-E9E3-4B32-8E72-B32AE0998C5D}"/>
              </a:ext>
            </a:extLst>
          </p:cNvPr>
          <p:cNvSpPr/>
          <p:nvPr/>
        </p:nvSpPr>
        <p:spPr>
          <a:xfrm>
            <a:off x="7818344" y="1740297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p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18" name="ô4">
            <a:extLst>
              <a:ext uri="{FF2B5EF4-FFF2-40B4-BE49-F238E27FC236}">
                <a16:creationId xmlns:a16="http://schemas.microsoft.com/office/drawing/2014/main" id="{E4E7C991-C14A-4B83-9B1A-DCC025D085AC}"/>
              </a:ext>
            </a:extLst>
          </p:cNvPr>
          <p:cNvSpPr/>
          <p:nvPr/>
        </p:nvSpPr>
        <p:spPr>
          <a:xfrm>
            <a:off x="5491720" y="3018263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p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19" name="o1">
            <a:extLst>
              <a:ext uri="{FF2B5EF4-FFF2-40B4-BE49-F238E27FC236}">
                <a16:creationId xmlns:a16="http://schemas.microsoft.com/office/drawing/2014/main" id="{E2CB2F33-A12B-4D48-81E6-4DC9E9206F38}"/>
              </a:ext>
            </a:extLst>
          </p:cNvPr>
          <p:cNvSpPr/>
          <p:nvPr/>
        </p:nvSpPr>
        <p:spPr>
          <a:xfrm>
            <a:off x="5495843" y="1839969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27" name="ô1">
            <a:extLst>
              <a:ext uri="{FF2B5EF4-FFF2-40B4-BE49-F238E27FC236}">
                <a16:creationId xmlns:a16="http://schemas.microsoft.com/office/drawing/2014/main" id="{3756E5D9-17FE-4758-9243-6BD552A45F56}"/>
              </a:ext>
            </a:extLst>
          </p:cNvPr>
          <p:cNvSpPr/>
          <p:nvPr/>
        </p:nvSpPr>
        <p:spPr>
          <a:xfrm>
            <a:off x="6610157" y="1158426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p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28" name="ô2">
            <a:extLst>
              <a:ext uri="{FF2B5EF4-FFF2-40B4-BE49-F238E27FC236}">
                <a16:creationId xmlns:a16="http://schemas.microsoft.com/office/drawing/2014/main" id="{3D9DFB3D-6642-40DE-A0A7-E1EFC21F734E}"/>
              </a:ext>
            </a:extLst>
          </p:cNvPr>
          <p:cNvSpPr/>
          <p:nvPr/>
        </p:nvSpPr>
        <p:spPr>
          <a:xfrm>
            <a:off x="8988279" y="1134521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29" name="ô3">
            <a:extLst>
              <a:ext uri="{FF2B5EF4-FFF2-40B4-BE49-F238E27FC236}">
                <a16:creationId xmlns:a16="http://schemas.microsoft.com/office/drawing/2014/main" id="{AFCDF0EA-40AB-45A8-8BA6-0983225771EC}"/>
              </a:ext>
            </a:extLst>
          </p:cNvPr>
          <p:cNvSpPr/>
          <p:nvPr/>
        </p:nvSpPr>
        <p:spPr>
          <a:xfrm>
            <a:off x="8984597" y="2393919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30" name="ơ2">
            <a:extLst>
              <a:ext uri="{FF2B5EF4-FFF2-40B4-BE49-F238E27FC236}">
                <a16:creationId xmlns:a16="http://schemas.microsoft.com/office/drawing/2014/main" id="{A9F7496F-0988-4A02-8252-27585591CEAD}"/>
              </a:ext>
            </a:extLst>
          </p:cNvPr>
          <p:cNvSpPr/>
          <p:nvPr/>
        </p:nvSpPr>
        <p:spPr>
          <a:xfrm>
            <a:off x="6656221" y="3681044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32" name="ơ1">
            <a:extLst>
              <a:ext uri="{FF2B5EF4-FFF2-40B4-BE49-F238E27FC236}">
                <a16:creationId xmlns:a16="http://schemas.microsoft.com/office/drawing/2014/main" id="{8A2B536E-28F6-4506-8597-545F240825A1}"/>
              </a:ext>
            </a:extLst>
          </p:cNvPr>
          <p:cNvSpPr/>
          <p:nvPr/>
        </p:nvSpPr>
        <p:spPr>
          <a:xfrm>
            <a:off x="9001126" y="3671634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33" name="ơ3">
            <a:extLst>
              <a:ext uri="{FF2B5EF4-FFF2-40B4-BE49-F238E27FC236}">
                <a16:creationId xmlns:a16="http://schemas.microsoft.com/office/drawing/2014/main" id="{51953049-436A-4123-9BBE-3A145CFECBB9}"/>
              </a:ext>
            </a:extLst>
          </p:cNvPr>
          <p:cNvSpPr/>
          <p:nvPr/>
        </p:nvSpPr>
        <p:spPr>
          <a:xfrm>
            <a:off x="6662668" y="2404141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q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34" name="o4">
            <a:extLst>
              <a:ext uri="{FF2B5EF4-FFF2-40B4-BE49-F238E27FC236}">
                <a16:creationId xmlns:a16="http://schemas.microsoft.com/office/drawing/2014/main" id="{83E2432F-8E21-4F35-8719-987755B00D96}"/>
              </a:ext>
            </a:extLst>
          </p:cNvPr>
          <p:cNvSpPr/>
          <p:nvPr/>
        </p:nvSpPr>
        <p:spPr>
          <a:xfrm>
            <a:off x="7812459" y="4248021"/>
            <a:ext cx="1501588" cy="132556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smtClean="0">
                <a:latin typeface=".VnAvant" panose="020B7200000000000000" pitchFamily="34" charset="0"/>
              </a:rPr>
              <a:t>p</a:t>
            </a:r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45" name="ô 3 trên">
            <a:extLst>
              <a:ext uri="{FF2B5EF4-FFF2-40B4-BE49-F238E27FC236}">
                <a16:creationId xmlns:a16="http://schemas.microsoft.com/office/drawing/2014/main" id="{3DFB7FDF-0750-4884-9CE0-6A2BD25ACA38}"/>
              </a:ext>
            </a:extLst>
          </p:cNvPr>
          <p:cNvSpPr/>
          <p:nvPr/>
        </p:nvSpPr>
        <p:spPr>
          <a:xfrm>
            <a:off x="8938751" y="2436160"/>
            <a:ext cx="1508756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46" name="ô 1 trên">
            <a:extLst>
              <a:ext uri="{FF2B5EF4-FFF2-40B4-BE49-F238E27FC236}">
                <a16:creationId xmlns:a16="http://schemas.microsoft.com/office/drawing/2014/main" id="{4C762DC6-823D-4A58-9F47-0F954F5EE78A}"/>
              </a:ext>
            </a:extLst>
          </p:cNvPr>
          <p:cNvSpPr/>
          <p:nvPr/>
        </p:nvSpPr>
        <p:spPr>
          <a:xfrm>
            <a:off x="6606475" y="1145642"/>
            <a:ext cx="1501588" cy="1343669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47" name="o 1 trên">
            <a:extLst>
              <a:ext uri="{FF2B5EF4-FFF2-40B4-BE49-F238E27FC236}">
                <a16:creationId xmlns:a16="http://schemas.microsoft.com/office/drawing/2014/main" id="{ECD6B011-3931-47C7-A8EE-C553A399CC21}"/>
              </a:ext>
            </a:extLst>
          </p:cNvPr>
          <p:cNvSpPr/>
          <p:nvPr/>
        </p:nvSpPr>
        <p:spPr>
          <a:xfrm>
            <a:off x="5460347" y="1809486"/>
            <a:ext cx="1501588" cy="1379735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48" name="o 4 trên">
            <a:extLst>
              <a:ext uri="{FF2B5EF4-FFF2-40B4-BE49-F238E27FC236}">
                <a16:creationId xmlns:a16="http://schemas.microsoft.com/office/drawing/2014/main" id="{8EB204BA-440E-4FF2-949F-F0ABB55A5016}"/>
              </a:ext>
            </a:extLst>
          </p:cNvPr>
          <p:cNvSpPr/>
          <p:nvPr/>
        </p:nvSpPr>
        <p:spPr>
          <a:xfrm>
            <a:off x="7783524" y="4362885"/>
            <a:ext cx="1501589" cy="1363847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49" name="o 3 trên">
            <a:extLst>
              <a:ext uri="{FF2B5EF4-FFF2-40B4-BE49-F238E27FC236}">
                <a16:creationId xmlns:a16="http://schemas.microsoft.com/office/drawing/2014/main" id="{736BE06F-3C73-484C-BA9F-C3186101D5DB}"/>
              </a:ext>
            </a:extLst>
          </p:cNvPr>
          <p:cNvSpPr/>
          <p:nvPr/>
        </p:nvSpPr>
        <p:spPr>
          <a:xfrm>
            <a:off x="10088288" y="1734994"/>
            <a:ext cx="1525751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0" name="ô 2 trên">
            <a:extLst>
              <a:ext uri="{FF2B5EF4-FFF2-40B4-BE49-F238E27FC236}">
                <a16:creationId xmlns:a16="http://schemas.microsoft.com/office/drawing/2014/main" id="{50A0BED6-F8A4-442E-86B0-53C57725E84A}"/>
              </a:ext>
            </a:extLst>
          </p:cNvPr>
          <p:cNvSpPr/>
          <p:nvPr/>
        </p:nvSpPr>
        <p:spPr>
          <a:xfrm>
            <a:off x="8948163" y="1117627"/>
            <a:ext cx="1533211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1" name="o2trên">
            <a:extLst>
              <a:ext uri="{FF2B5EF4-FFF2-40B4-BE49-F238E27FC236}">
                <a16:creationId xmlns:a16="http://schemas.microsoft.com/office/drawing/2014/main" id="{F4F9975E-BBB5-4D9E-B7CE-6FCB5AEB9769}"/>
              </a:ext>
            </a:extLst>
          </p:cNvPr>
          <p:cNvSpPr/>
          <p:nvPr/>
        </p:nvSpPr>
        <p:spPr>
          <a:xfrm>
            <a:off x="7794972" y="1724752"/>
            <a:ext cx="1501588" cy="1378555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3" name="ô 4 trên">
            <a:extLst>
              <a:ext uri="{FF2B5EF4-FFF2-40B4-BE49-F238E27FC236}">
                <a16:creationId xmlns:a16="http://schemas.microsoft.com/office/drawing/2014/main" id="{E6BE5F59-FE02-4672-9176-1F9EF56B94A5}"/>
              </a:ext>
            </a:extLst>
          </p:cNvPr>
          <p:cNvSpPr/>
          <p:nvPr/>
        </p:nvSpPr>
        <p:spPr>
          <a:xfrm>
            <a:off x="5446206" y="3086389"/>
            <a:ext cx="1521743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4" name="ơ 3 trên">
            <a:extLst>
              <a:ext uri="{FF2B5EF4-FFF2-40B4-BE49-F238E27FC236}">
                <a16:creationId xmlns:a16="http://schemas.microsoft.com/office/drawing/2014/main" id="{F4D263A4-5AD7-48E5-9F98-97F840E9AE79}"/>
              </a:ext>
            </a:extLst>
          </p:cNvPr>
          <p:cNvSpPr/>
          <p:nvPr/>
        </p:nvSpPr>
        <p:spPr>
          <a:xfrm>
            <a:off x="6646139" y="2491735"/>
            <a:ext cx="1501588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5" name="ơ 2 trên">
            <a:extLst>
              <a:ext uri="{FF2B5EF4-FFF2-40B4-BE49-F238E27FC236}">
                <a16:creationId xmlns:a16="http://schemas.microsoft.com/office/drawing/2014/main" id="{A3236B27-17A2-4C45-9CDA-1F591B8AA5ED}"/>
              </a:ext>
            </a:extLst>
          </p:cNvPr>
          <p:cNvSpPr/>
          <p:nvPr/>
        </p:nvSpPr>
        <p:spPr>
          <a:xfrm>
            <a:off x="6611567" y="3715108"/>
            <a:ext cx="1501588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56" name="ơ 1 trên">
            <a:extLst>
              <a:ext uri="{FF2B5EF4-FFF2-40B4-BE49-F238E27FC236}">
                <a16:creationId xmlns:a16="http://schemas.microsoft.com/office/drawing/2014/main" id="{1F9FECC7-3A28-4D7E-B7A5-79164B8EFE02}"/>
              </a:ext>
            </a:extLst>
          </p:cNvPr>
          <p:cNvSpPr/>
          <p:nvPr/>
        </p:nvSpPr>
        <p:spPr>
          <a:xfrm>
            <a:off x="8948026" y="3740639"/>
            <a:ext cx="1572506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sp>
        <p:nvSpPr>
          <p:cNvPr id="60" name="ô 5 trên">
            <a:extLst>
              <a:ext uri="{FF2B5EF4-FFF2-40B4-BE49-F238E27FC236}">
                <a16:creationId xmlns:a16="http://schemas.microsoft.com/office/drawing/2014/main" id="{33B7C0B1-1FE4-402C-9C48-A256EB674F22}"/>
              </a:ext>
            </a:extLst>
          </p:cNvPr>
          <p:cNvSpPr/>
          <p:nvPr/>
        </p:nvSpPr>
        <p:spPr>
          <a:xfrm>
            <a:off x="7783525" y="3054002"/>
            <a:ext cx="1501588" cy="1325563"/>
          </a:xfrm>
          <a:prstGeom prst="hexago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0" b="1" dirty="0">
              <a:latin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56154"/>
            <a:ext cx="838200" cy="802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5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497"/>
    </mc:Choice>
    <mc:Fallback xmlns="">
      <p:transition advTm="86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3575"/>
            <a:ext cx="838200" cy="802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3430" y="1352145"/>
            <a:ext cx="953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con !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7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305"/>
    </mc:Choice>
    <mc:Fallback xmlns="">
      <p:transition advTm="18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.8|2.7|9.1|7.8|8.6|2.4|2.2|2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6|3.1|1.6|1.8|1.4|3.9|3.3|2.2|2.8|2.4|2.1|12.6|5.3|10.9|17.9|5.4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1|1|2.4|1.1|2.2|0.9|2.6|0.9|2.1|0.8|4.9|1.2|2.8|0.9|2.1|1.1|1.9|1.3|2.4|0.8|2.4|0.9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179</Words>
  <Application>Microsoft Office PowerPoint</Application>
  <PresentationFormat>Widescreen</PresentationFormat>
  <Paragraphs>53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43</cp:revision>
  <dcterms:created xsi:type="dcterms:W3CDTF">2021-12-22T01:36:36Z</dcterms:created>
  <dcterms:modified xsi:type="dcterms:W3CDTF">2022-01-06T01:38:04Z</dcterms:modified>
</cp:coreProperties>
</file>