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258" r:id="rId4"/>
    <p:sldId id="259" r:id="rId5"/>
    <p:sldId id="260" r:id="rId6"/>
    <p:sldId id="261" r:id="rId7"/>
    <p:sldId id="262" r:id="rId8"/>
    <p:sldId id="263" r:id="rId9"/>
    <p:sldId id="264" r:id="rId10"/>
    <p:sldId id="265" r:id="rId11"/>
    <p:sldId id="266" r:id="rId12"/>
    <p:sldId id="267" r:id="rId13"/>
    <p:sldId id="270" r:id="rId14"/>
    <p:sldId id="27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302" y="114"/>
      </p:cViewPr>
      <p:guideLst>
        <p:guide orient="horz" pos="2160"/>
        <p:guide pos="2880"/>
      </p:guideLst>
    </p:cSldViewPr>
  </p:slideViewPr>
  <p:notesTextViewPr>
    <p:cViewPr>
      <p:scale>
        <a:sx n="1" d="1"/>
        <a:sy n="1" d="1"/>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03E4F-FAD9-47F8-82D5-4BFB18535E75}" type="datetimeFigureOut">
              <a:rPr lang="en-US" smtClean="0"/>
              <a:t>2/27/2022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E22861-914B-415D-9D72-53670BC95A0A}" type="slidenum">
              <a:rPr lang="en-US" smtClean="0"/>
              <a:t>‹#›</a:t>
            </a:fld>
            <a:endParaRPr lang="en-US"/>
          </a:p>
        </p:txBody>
      </p:sp>
    </p:spTree>
    <p:extLst>
      <p:ext uri="{BB962C8B-B14F-4D97-AF65-F5344CB8AC3E}">
        <p14:creationId xmlns:p14="http://schemas.microsoft.com/office/powerpoint/2010/main" val="149139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Và cô cũng biết 1 câu chuyện rất hay kể về ông lão mang về 1 củ cải trồng ở ngoài vườn , đến mùa thu hoạch ông nhổ mãi mà ko đc. Các on có biết làm thế nào mà ông lão nhổ đc củ cải ko . Để biết đc điều này cô mời các con cùng nghe cô kể câu chuyên “ Nhổ củ cải”</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BADD173-F40D-475F-86A9-C8D697572C02}" type="slidenum">
              <a:rPr lang="en-US">
                <a:solidFill>
                  <a:prstClr val="black"/>
                </a:solidFill>
              </a:rPr>
              <a:pPr/>
              <a:t>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Các con ạ , vậy là nhờ vào sự đoàn kết của mọi người trong gia đình ông lão đã tạo lên một sức mạnh vượt qua mọi khó khăn đấy. Chính vì vậy các con hãy biết đoàn kết, yêu thương những người thân trong gia đình và những người xung quanh các con nhé. Không những vậy các con hãy vâng lời ông bà bố mẹ anh chị trong gia đình của mình các con có đồng ý với cô không nào? Và bài hát cả nhà thương nhau sẽ là món quà và lời kết của cô trong buổi học ngày hôm nay ,xin chào và hẹn gặp lại các con.</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4EBEEE0D-89A5-4FB0-B777-B7CA07586006}" type="slidenum">
              <a:rPr lang="en-US">
                <a:solidFill>
                  <a:srgbClr val="000000"/>
                </a:solidFill>
              </a:rPr>
              <a:pPr/>
              <a:t>13</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6BD0835-8EE6-4837-9485-278891A0EF0E}"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E7C58D84-26BC-4E00-A530-BE53DA575496}" type="slidenum">
              <a:rPr lang="en-US"/>
              <a:pPr>
                <a:defRPr/>
              </a:pPr>
              <a:t>‹#›</a:t>
            </a:fld>
            <a:endParaRPr lang="en-US"/>
          </a:p>
        </p:txBody>
      </p:sp>
    </p:spTree>
    <p:extLst>
      <p:ext uri="{BB962C8B-B14F-4D97-AF65-F5344CB8AC3E}">
        <p14:creationId xmlns:p14="http://schemas.microsoft.com/office/powerpoint/2010/main" val="14858436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CC0985-6E1C-4981-A35E-8334567805BA}"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CEF5CFE3-40B4-4DDA-BBD6-FDC1B1C8B24B}" type="slidenum">
              <a:rPr lang="en-US"/>
              <a:pPr>
                <a:defRPr/>
              </a:pPr>
              <a:t>‹#›</a:t>
            </a:fld>
            <a:endParaRPr lang="en-US"/>
          </a:p>
        </p:txBody>
      </p:sp>
    </p:spTree>
    <p:extLst>
      <p:ext uri="{BB962C8B-B14F-4D97-AF65-F5344CB8AC3E}">
        <p14:creationId xmlns:p14="http://schemas.microsoft.com/office/powerpoint/2010/main" val="123571609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2884E8-10A5-4385-8533-93D33439D083}"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3AD33210-7B7B-4558-98F9-A2CB8DBBE2AB}" type="slidenum">
              <a:rPr lang="en-US"/>
              <a:pPr>
                <a:defRPr/>
              </a:pPr>
              <a:t>‹#›</a:t>
            </a:fld>
            <a:endParaRPr lang="en-US"/>
          </a:p>
        </p:txBody>
      </p:sp>
    </p:spTree>
    <p:extLst>
      <p:ext uri="{BB962C8B-B14F-4D97-AF65-F5344CB8AC3E}">
        <p14:creationId xmlns:p14="http://schemas.microsoft.com/office/powerpoint/2010/main" val="12100796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grpSp>
        <p:grpSp>
          <p:nvGrpSpPr>
            <p:cNvPr id="6" name="Group 6"/>
            <p:cNvGrpSpPr>
              <a:grpSpLocks/>
            </p:cNvGrpSpPr>
            <p:nvPr/>
          </p:nvGrpSpPr>
          <p:grpSpPr bwMode="auto">
            <a:xfrm>
              <a:off x="1313" y="187"/>
              <a:ext cx="4298"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7"/>
                    <a:ext cx="2922" cy="2145"/>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sp>
                <p:nvSpPr>
                  <p:cNvPr id="134" name="Oval 10"/>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32" name="Freeform 14"/>
                    <p:cNvSpPr>
                      <a:spLocks/>
                    </p:cNvSpPr>
                    <p:nvPr/>
                  </p:nvSpPr>
                  <p:spPr bwMode="hidden">
                    <a:xfrm rot="2711884">
                      <a:off x="4021" y="3150"/>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19"/>
                      <a:ext cx="1814" cy="347"/>
                    </a:xfrm>
                    <a:custGeom>
                      <a:avLst/>
                      <a:gdLst>
                        <a:gd name="T0" fmla="*/ 0 w 2736"/>
                        <a:gd name="T1" fmla="*/ 8 h 504"/>
                        <a:gd name="T2" fmla="*/ 9 w 2736"/>
                        <a:gd name="T3" fmla="*/ 3 h 504"/>
                        <a:gd name="T4" fmla="*/ 19 w 2736"/>
                        <a:gd name="T5" fmla="*/ 1 h 504"/>
                        <a:gd name="T6" fmla="*/ 30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30" name="Freeform 17"/>
                    <p:cNvSpPr>
                      <a:spLocks/>
                    </p:cNvSpPr>
                    <p:nvPr/>
                  </p:nvSpPr>
                  <p:spPr bwMode="hidden">
                    <a:xfrm rot="2104081">
                      <a:off x="4353"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7"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6" name="Freeform 23"/>
                    <p:cNvSpPr>
                      <a:spLocks/>
                    </p:cNvSpPr>
                    <p:nvPr/>
                  </p:nvSpPr>
                  <p:spPr bwMode="hidden">
                    <a:xfrm rot="1080363">
                      <a:off x="4495" y="2037"/>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5"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4" name="Freeform 26"/>
                    <p:cNvSpPr>
                      <a:spLocks/>
                    </p:cNvSpPr>
                    <p:nvPr/>
                  </p:nvSpPr>
                  <p:spPr bwMode="hidden">
                    <a:xfrm rot="463793">
                      <a:off x="4470"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89"/>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2" name="Freeform 29"/>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0" name="Freeform 32"/>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9"/>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8" name="Freeform 35"/>
                    <p:cNvSpPr>
                      <a:spLocks/>
                    </p:cNvSpPr>
                    <p:nvPr/>
                  </p:nvSpPr>
                  <p:spPr bwMode="hidden">
                    <a:xfrm rot="18888116" flipH="1">
                      <a:off x="419" y="3272"/>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4" cy="347"/>
                    </a:xfrm>
                    <a:custGeom>
                      <a:avLst/>
                      <a:gdLst>
                        <a:gd name="T0" fmla="*/ 0 w 2736"/>
                        <a:gd name="T1" fmla="*/ 8 h 504"/>
                        <a:gd name="T2" fmla="*/ 9 w 2736"/>
                        <a:gd name="T3" fmla="*/ 3 h 504"/>
                        <a:gd name="T4" fmla="*/ 19 w 2736"/>
                        <a:gd name="T5" fmla="*/ 1 h 504"/>
                        <a:gd name="T6" fmla="*/ 30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6" name="Freeform 38"/>
                    <p:cNvSpPr>
                      <a:spLocks/>
                    </p:cNvSpPr>
                    <p:nvPr/>
                  </p:nvSpPr>
                  <p:spPr bwMode="hidden">
                    <a:xfrm rot="19495919" flipH="1">
                      <a:off x="-5" y="2983"/>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4" name="Freeform 41"/>
                    <p:cNvSpPr>
                      <a:spLocks/>
                    </p:cNvSpPr>
                    <p:nvPr/>
                  </p:nvSpPr>
                  <p:spPr bwMode="hidden">
                    <a:xfrm rot="20017085" flipH="1">
                      <a:off x="-52" y="2597"/>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3"/>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 name="Freeform 44"/>
                    <p:cNvSpPr>
                      <a:spLocks/>
                    </p:cNvSpPr>
                    <p:nvPr/>
                  </p:nvSpPr>
                  <p:spPr bwMode="hidden">
                    <a:xfrm rot="20519637" flipH="1">
                      <a:off x="-74" y="2214"/>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5"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0" name="Freeform 47"/>
                    <p:cNvSpPr>
                      <a:spLocks/>
                    </p:cNvSpPr>
                    <p:nvPr/>
                  </p:nvSpPr>
                  <p:spPr bwMode="hidden">
                    <a:xfrm rot="21136207" flipH="1">
                      <a:off x="22" y="1759"/>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8" name="Freeform 50"/>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6" name="Freeform 53"/>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3"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 name="Freeform 56"/>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2" name="Freeform 59"/>
                    <p:cNvSpPr>
                      <a:spLocks/>
                    </p:cNvSpPr>
                    <p:nvPr/>
                  </p:nvSpPr>
                  <p:spPr bwMode="hidden">
                    <a:xfrm rot="2028410" flipH="1">
                      <a:off x="911" y="58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0" name="Freeform 62"/>
                    <p:cNvSpPr>
                      <a:spLocks/>
                    </p:cNvSpPr>
                    <p:nvPr/>
                  </p:nvSpPr>
                  <p:spPr bwMode="hidden">
                    <a:xfrm rot="2664424" flipH="1">
                      <a:off x="1120" y="300"/>
                      <a:ext cx="67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8" name="Freeform 65"/>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4" name="Freeform 71"/>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2" name="Freeform 74"/>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sp>
                <p:nvSpPr>
                  <p:cNvPr id="56" name="Freeform 75"/>
                  <p:cNvSpPr>
                    <a:spLocks/>
                  </p:cNvSpPr>
                  <p:nvPr/>
                </p:nvSpPr>
                <p:spPr bwMode="hidden">
                  <a:xfrm rot="4578755" flipH="1">
                    <a:off x="2175" y="949"/>
                    <a:ext cx="1027" cy="14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0" name="Freeform 79"/>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1" y="915"/>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8" name="Freeform 82"/>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6" name="Freeform 223"/>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4" name="Freeform 88"/>
                    <p:cNvSpPr>
                      <a:spLocks/>
                    </p:cNvSpPr>
                    <p:nvPr/>
                  </p:nvSpPr>
                  <p:spPr bwMode="hidden">
                    <a:xfrm rot="18335692" flipH="1">
                      <a:off x="725" y="3512"/>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7" y="2578"/>
                      <a:ext cx="1595" cy="312"/>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2" name="Freeform 91"/>
                    <p:cNvSpPr>
                      <a:spLocks/>
                    </p:cNvSpPr>
                    <p:nvPr/>
                  </p:nvSpPr>
                  <p:spPr bwMode="hidden">
                    <a:xfrm rot="17542885" flipH="1">
                      <a:off x="1272" y="3636"/>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2" y="2695"/>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0" name="Freeform 94"/>
                    <p:cNvSpPr>
                      <a:spLocks/>
                    </p:cNvSpPr>
                    <p:nvPr/>
                  </p:nvSpPr>
                  <p:spPr bwMode="hidden">
                    <a:xfrm rot="16782062" flipH="1">
                      <a:off x="1734" y="3898"/>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8" name="Freeform 97"/>
                    <p:cNvSpPr>
                      <a:spLocks/>
                    </p:cNvSpPr>
                    <p:nvPr/>
                  </p:nvSpPr>
                  <p:spPr bwMode="hidden">
                    <a:xfrm rot="3144576">
                      <a:off x="3751" y="3436"/>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1"/>
                      <a:ext cx="1650"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6" name="Freeform 100"/>
                    <p:cNvSpPr>
                      <a:spLocks/>
                    </p:cNvSpPr>
                    <p:nvPr/>
                  </p:nvSpPr>
                  <p:spPr bwMode="hidden">
                    <a:xfrm rot="3745735">
                      <a:off x="3387" y="3615"/>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8" y="2661"/>
                      <a:ext cx="1601"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4" name="Freeform 103"/>
                    <p:cNvSpPr>
                      <a:spLocks/>
                    </p:cNvSpPr>
                    <p:nvPr/>
                  </p:nvSpPr>
                  <p:spPr bwMode="hidden">
                    <a:xfrm rot="4286818">
                      <a:off x="3002"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4"/>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2" name="Freeform 106"/>
                    <p:cNvSpPr>
                      <a:spLocks/>
                    </p:cNvSpPr>
                    <p:nvPr/>
                  </p:nvSpPr>
                  <p:spPr bwMode="hidden">
                    <a:xfrm rot="4898956">
                      <a:off x="2636" y="3732"/>
                      <a:ext cx="79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0"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27" name="Arc 113"/>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28" name="Arc 114"/>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29" name="Arc 115"/>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30" name="Arc 116"/>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31" name="Arc 117"/>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32" name="Freeform 118"/>
                  <p:cNvSpPr>
                    <a:spLocks/>
                  </p:cNvSpPr>
                  <p:nvPr/>
                </p:nvSpPr>
                <p:spPr bwMode="hidden">
                  <a:xfrm flipH="1">
                    <a:off x="1800"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sp>
              <p:nvSpPr>
                <p:cNvPr id="25" name="Freeform 119"/>
                <p:cNvSpPr>
                  <a:spLocks/>
                </p:cNvSpPr>
                <p:nvPr/>
              </p:nvSpPr>
              <p:spPr bwMode="hidden">
                <a:xfrm rot="-1346631">
                  <a:off x="3280" y="1529"/>
                  <a:ext cx="442"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grpSp>
          <p:nvGrpSpPr>
            <p:cNvPr id="7" name="Group 120"/>
            <p:cNvGrpSpPr>
              <a:grpSpLocks/>
            </p:cNvGrpSpPr>
            <p:nvPr/>
          </p:nvGrpSpPr>
          <p:grpSpPr bwMode="auto">
            <a:xfrm>
              <a:off x="1476" y="449"/>
              <a:ext cx="4038"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 name="Arc 124"/>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4" name="Freeform 127"/>
              <p:cNvSpPr>
                <a:spLocks/>
              </p:cNvSpPr>
              <p:nvPr/>
            </p:nvSpPr>
            <p:spPr bwMode="hidden">
              <a:xfrm>
                <a:off x="3301"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5" name="Freeform 128"/>
              <p:cNvSpPr>
                <a:spLocks/>
              </p:cNvSpPr>
              <p:nvPr/>
            </p:nvSpPr>
            <p:spPr bwMode="hidden">
              <a:xfrm rot="19660755" flipV="1">
                <a:off x="2546" y="2150"/>
                <a:ext cx="442"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6" name="Freeform 129"/>
              <p:cNvSpPr>
                <a:spLocks/>
              </p:cNvSpPr>
              <p:nvPr/>
            </p:nvSpPr>
            <p:spPr bwMode="hidden">
              <a:xfrm flipH="1">
                <a:off x="489" y="2504"/>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8" name="Freeform 131"/>
              <p:cNvSpPr>
                <a:spLocks/>
              </p:cNvSpPr>
              <p:nvPr/>
            </p:nvSpPr>
            <p:spPr bwMode="hidden">
              <a:xfrm>
                <a:off x="4401" y="2280"/>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20" name="Freeform 133"/>
              <p:cNvSpPr>
                <a:spLocks/>
              </p:cNvSpPr>
              <p:nvPr/>
            </p:nvSpPr>
            <p:spPr bwMode="hidden">
              <a:xfrm>
                <a:off x="3934" y="337"/>
                <a:ext cx="663" cy="1434"/>
              </a:xfrm>
              <a:custGeom>
                <a:avLst/>
                <a:gdLst>
                  <a:gd name="T0" fmla="*/ 0 w 776"/>
                  <a:gd name="T1" fmla="*/ 1 h 2368"/>
                  <a:gd name="T2" fmla="*/ 42 w 776"/>
                  <a:gd name="T3" fmla="*/ 1 h 2368"/>
                  <a:gd name="T4" fmla="*/ 17 w 776"/>
                  <a:gd name="T5" fmla="*/ 1 h 2368"/>
                  <a:gd name="T6" fmla="*/ 60 w 776"/>
                  <a:gd name="T7" fmla="*/ 1 h 2368"/>
                  <a:gd name="T8" fmla="*/ 34 w 776"/>
                  <a:gd name="T9" fmla="*/ 1 h 2368"/>
                  <a:gd name="T10" fmla="*/ 67 w 776"/>
                  <a:gd name="T11" fmla="*/ 1 h 2368"/>
                  <a:gd name="T12" fmla="*/ 51 w 776"/>
                  <a:gd name="T13" fmla="*/ 2 h 2368"/>
                  <a:gd name="T14" fmla="*/ 85 w 776"/>
                  <a:gd name="T15" fmla="*/ 2 h 2368"/>
                  <a:gd name="T16" fmla="*/ 67 w 776"/>
                  <a:gd name="T17" fmla="*/ 2 h 2368"/>
                  <a:gd name="T18" fmla="*/ 93 w 776"/>
                  <a:gd name="T19" fmla="*/ 2 h 2368"/>
                  <a:gd name="T20" fmla="*/ 85 w 776"/>
                  <a:gd name="T21" fmla="*/ 3 h 2368"/>
                  <a:gd name="T22" fmla="*/ 102 w 776"/>
                  <a:gd name="T23" fmla="*/ 3 h 2368"/>
                  <a:gd name="T24" fmla="*/ 102 w 776"/>
                  <a:gd name="T25" fmla="*/ 4 h 2368"/>
                  <a:gd name="T26" fmla="*/ 119 w 776"/>
                  <a:gd name="T27" fmla="*/ 4 h 2368"/>
                  <a:gd name="T28" fmla="*/ 111 w 776"/>
                  <a:gd name="T29" fmla="*/ 5 h 2368"/>
                  <a:gd name="T30" fmla="*/ 127 w 776"/>
                  <a:gd name="T31" fmla="*/ 5 h 2368"/>
                  <a:gd name="T32" fmla="*/ 119 w 776"/>
                  <a:gd name="T33" fmla="*/ 6 h 2368"/>
                  <a:gd name="T34" fmla="*/ 127 w 776"/>
                  <a:gd name="T35" fmla="*/ 7 h 2368"/>
                  <a:gd name="T36" fmla="*/ 119 w 776"/>
                  <a:gd name="T37" fmla="*/ 7 h 2368"/>
                  <a:gd name="T38" fmla="*/ 136 w 776"/>
                  <a:gd name="T39" fmla="*/ 7 h 2368"/>
                  <a:gd name="T40" fmla="*/ 127 w 776"/>
                  <a:gd name="T41" fmla="*/ 8 h 2368"/>
                  <a:gd name="T42" fmla="*/ 136 w 776"/>
                  <a:gd name="T43" fmla="*/ 9 h 2368"/>
                  <a:gd name="T44" fmla="*/ 127 w 776"/>
                  <a:gd name="T45" fmla="*/ 9 h 2368"/>
                  <a:gd name="T46" fmla="*/ 136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21" name="Freeform 134"/>
              <p:cNvSpPr>
                <a:spLocks/>
              </p:cNvSpPr>
              <p:nvPr/>
            </p:nvSpPr>
            <p:spPr bwMode="hidden">
              <a:xfrm rot="1346631" flipH="1">
                <a:off x="1702" y="1506"/>
                <a:ext cx="442"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sp>
        <p:nvSpPr>
          <p:cNvPr id="86151" name="Rectangle 135"/>
          <p:cNvSpPr>
            <a:spLocks noGrp="1" noChangeArrowheads="1"/>
          </p:cNvSpPr>
          <p:nvPr>
            <p:ph type="ctrTitle" sz="quarter"/>
          </p:nvPr>
        </p:nvSpPr>
        <p:spPr>
          <a:xfrm>
            <a:off x="685800" y="1827213"/>
            <a:ext cx="7772400" cy="1627187"/>
          </a:xfrm>
        </p:spPr>
        <p:txBody>
          <a:bodyPr/>
          <a:lstStyle>
            <a:lvl1pPr>
              <a:defRPr/>
            </a:lvl1pPr>
          </a:lstStyle>
          <a:p>
            <a:pPr lvl="0"/>
            <a:r>
              <a:rPr lang="en-US" noProof="0" smtClean="0"/>
              <a:t>Click to edit Master title style</a:t>
            </a:r>
          </a:p>
        </p:txBody>
      </p:sp>
      <p:sp>
        <p:nvSpPr>
          <p:cNvPr id="8615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7AF2F6C6-3D88-44AA-A8B9-16B3F7733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5859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AE9065E-6E59-4A40-B80D-83292C26FB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19357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2070F86D-557B-46C0-860C-6B948AF00F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8622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7F7616D9-B39F-456A-AC00-7004FEBAC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92289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7A186915-9A59-403A-BED3-DE2DA4F57F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94298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68E597F-1F0B-4BF0-A192-C2DC905DD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997856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D31EA64-74B8-4096-99EF-A9C5D03438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59705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283AE210-A997-4BAF-B209-507AFE6B3B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8163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B12BE6-9DE3-4F67-8F70-73B4783BD9B1}"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3D4ED8D4-D5CD-46C1-AD68-D4A58A00392C}" type="slidenum">
              <a:rPr lang="en-US"/>
              <a:pPr>
                <a:defRPr/>
              </a:pPr>
              <a:t>‹#›</a:t>
            </a:fld>
            <a:endParaRPr lang="en-US"/>
          </a:p>
        </p:txBody>
      </p:sp>
    </p:spTree>
    <p:extLst>
      <p:ext uri="{BB962C8B-B14F-4D97-AF65-F5344CB8AC3E}">
        <p14:creationId xmlns:p14="http://schemas.microsoft.com/office/powerpoint/2010/main" val="3899337654"/>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7F09117-3636-4B8F-8609-CB7E64590F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5471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A3FE171F-11A5-4E96-B1C0-097C5E6797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7623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79F06EDE-E28B-4826-B997-F73E3A57E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307883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DF9E6C1B-3C9F-4A42-BB03-C0A74B9909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9112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0A7A0E0-9473-47EA-9B64-05757782624C}" type="datetimeFigureOut">
              <a:rPr lang="en-US"/>
              <a:pPr>
                <a:defRPr/>
              </a:pPr>
              <a:t>2/27/2022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A65D69A2-2C4A-45F4-8B2A-37C3F055D13B}" type="slidenum">
              <a:rPr lang="en-US"/>
              <a:pPr>
                <a:defRPr/>
              </a:pPr>
              <a:t>‹#›</a:t>
            </a:fld>
            <a:endParaRPr lang="en-US"/>
          </a:p>
        </p:txBody>
      </p:sp>
    </p:spTree>
    <p:extLst>
      <p:ext uri="{BB962C8B-B14F-4D97-AF65-F5344CB8AC3E}">
        <p14:creationId xmlns:p14="http://schemas.microsoft.com/office/powerpoint/2010/main" val="305870893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908C1D8-0778-45C3-92AA-8A62889FB99A}" type="datetimeFigureOut">
              <a:rPr lang="en-US"/>
              <a:pPr>
                <a:defRPr/>
              </a:pPr>
              <a:t>2/27/2022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F3C6505D-C90E-4771-9042-2DD10568FAE8}" type="slidenum">
              <a:rPr lang="en-US"/>
              <a:pPr>
                <a:defRPr/>
              </a:pPr>
              <a:t>‹#›</a:t>
            </a:fld>
            <a:endParaRPr lang="en-US"/>
          </a:p>
        </p:txBody>
      </p:sp>
    </p:spTree>
    <p:extLst>
      <p:ext uri="{BB962C8B-B14F-4D97-AF65-F5344CB8AC3E}">
        <p14:creationId xmlns:p14="http://schemas.microsoft.com/office/powerpoint/2010/main" val="371511149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763F4F-6A3C-4C06-84B0-0B69BCA83A53}" type="datetimeFigureOut">
              <a:rPr lang="en-US"/>
              <a:pPr>
                <a:defRPr/>
              </a:pPr>
              <a:t>2/27/2022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mn-cs"/>
              </a:defRPr>
            </a:lvl1pPr>
          </a:lstStyle>
          <a:p>
            <a:pPr>
              <a:defRPr/>
            </a:pPr>
            <a:fld id="{0DF3A470-E16F-4766-B7B1-BF1E41A55F0A}" type="slidenum">
              <a:rPr lang="en-US"/>
              <a:pPr>
                <a:defRPr/>
              </a:pPr>
              <a:t>‹#›</a:t>
            </a:fld>
            <a:endParaRPr lang="en-US"/>
          </a:p>
        </p:txBody>
      </p:sp>
    </p:spTree>
    <p:extLst>
      <p:ext uri="{BB962C8B-B14F-4D97-AF65-F5344CB8AC3E}">
        <p14:creationId xmlns:p14="http://schemas.microsoft.com/office/powerpoint/2010/main" val="250492188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CC086DC-992C-4D44-879A-5F3607288C78}" type="datetimeFigureOut">
              <a:rPr lang="en-US"/>
              <a:pPr>
                <a:defRPr/>
              </a:pPr>
              <a:t>2/27/2022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mn-cs"/>
              </a:defRPr>
            </a:lvl1pPr>
          </a:lstStyle>
          <a:p>
            <a:pPr>
              <a:defRPr/>
            </a:pPr>
            <a:fld id="{0335611D-C343-4A73-AE70-47ECC390EF3A}" type="slidenum">
              <a:rPr lang="en-US"/>
              <a:pPr>
                <a:defRPr/>
              </a:pPr>
              <a:t>‹#›</a:t>
            </a:fld>
            <a:endParaRPr lang="en-US"/>
          </a:p>
        </p:txBody>
      </p:sp>
    </p:spTree>
    <p:extLst>
      <p:ext uri="{BB962C8B-B14F-4D97-AF65-F5344CB8AC3E}">
        <p14:creationId xmlns:p14="http://schemas.microsoft.com/office/powerpoint/2010/main" val="420149105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C52037-7DEB-4A53-9C63-123506BF95A4}" type="datetimeFigureOut">
              <a:rPr lang="en-US"/>
              <a:pPr>
                <a:defRPr/>
              </a:pPr>
              <a:t>2/27/2022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mn-cs"/>
              </a:defRPr>
            </a:lvl1pPr>
          </a:lstStyle>
          <a:p>
            <a:pPr>
              <a:defRPr/>
            </a:pPr>
            <a:fld id="{F48FEC09-BBB0-4868-B011-E92CC5458C5B}" type="slidenum">
              <a:rPr lang="en-US"/>
              <a:pPr>
                <a:defRPr/>
              </a:pPr>
              <a:t>‹#›</a:t>
            </a:fld>
            <a:endParaRPr lang="en-US"/>
          </a:p>
        </p:txBody>
      </p:sp>
    </p:spTree>
    <p:extLst>
      <p:ext uri="{BB962C8B-B14F-4D97-AF65-F5344CB8AC3E}">
        <p14:creationId xmlns:p14="http://schemas.microsoft.com/office/powerpoint/2010/main" val="150307502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529854-9A7B-44FA-8CDB-1FAF80A513D3}" type="datetimeFigureOut">
              <a:rPr lang="en-US"/>
              <a:pPr>
                <a:defRPr/>
              </a:pPr>
              <a:t>2/27/2022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30E025CA-A800-40D4-B9F7-990590E0350C}" type="slidenum">
              <a:rPr lang="en-US"/>
              <a:pPr>
                <a:defRPr/>
              </a:pPr>
              <a:t>‹#›</a:t>
            </a:fld>
            <a:endParaRPr lang="en-US"/>
          </a:p>
        </p:txBody>
      </p:sp>
    </p:spTree>
    <p:extLst>
      <p:ext uri="{BB962C8B-B14F-4D97-AF65-F5344CB8AC3E}">
        <p14:creationId xmlns:p14="http://schemas.microsoft.com/office/powerpoint/2010/main" val="407728854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759254-9A92-4B62-9C88-DF399216CE2B}" type="datetimeFigureOut">
              <a:rPr lang="en-US"/>
              <a:pPr>
                <a:defRPr/>
              </a:pPr>
              <a:t>2/27/2022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A493DE2F-A911-4385-ACF2-5E8DD05EAF59}" type="slidenum">
              <a:rPr lang="en-US"/>
              <a:pPr>
                <a:defRPr/>
              </a:pPr>
              <a:t>‹#›</a:t>
            </a:fld>
            <a:endParaRPr lang="en-US"/>
          </a:p>
        </p:txBody>
      </p:sp>
    </p:spTree>
    <p:extLst>
      <p:ext uri="{BB962C8B-B14F-4D97-AF65-F5344CB8AC3E}">
        <p14:creationId xmlns:p14="http://schemas.microsoft.com/office/powerpoint/2010/main" val="361867004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55C0DE8-5032-4265-952B-54ABF788DE0B}" type="datetimeFigureOut">
              <a:rPr lang="en-US"/>
              <a:pPr>
                <a:defRPr/>
              </a:pPr>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C3DD6415-AE16-4C8B-BE6B-9483AAFEB65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62613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1000"/>
                                        <p:tgtEl>
                                          <p:spTgt spid="1027">
                                            <p:txEl>
                                              <p:pRg st="0" end="0"/>
                                            </p:txEl>
                                          </p:spTgt>
                                        </p:tgtEl>
                                      </p:cBhvr>
                                    </p:animEffect>
                                    <p:anim calcmode="lin" valueType="num">
                                      <p:cBhvr>
                                        <p:cTn id="8"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1000"/>
                                        <p:tgtEl>
                                          <p:spTgt spid="1027">
                                            <p:txEl>
                                              <p:pRg st="1" end="1"/>
                                            </p:txEl>
                                          </p:spTgt>
                                        </p:tgtEl>
                                      </p:cBhvr>
                                    </p:animEffect>
                                    <p:anim calcmode="lin" valueType="num">
                                      <p:cBhvr>
                                        <p:cTn id="13"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2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fade">
                                      <p:cBhvr>
                                        <p:cTn id="17" dur="1000"/>
                                        <p:tgtEl>
                                          <p:spTgt spid="1027">
                                            <p:txEl>
                                              <p:pRg st="2" end="2"/>
                                            </p:txEl>
                                          </p:spTgt>
                                        </p:tgtEl>
                                      </p:cBhvr>
                                    </p:animEffect>
                                    <p:anim calcmode="lin" valueType="num">
                                      <p:cBhvr>
                                        <p:cTn id="1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2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fade">
                                      <p:cBhvr>
                                        <p:cTn id="22" dur="1000"/>
                                        <p:tgtEl>
                                          <p:spTgt spid="1027">
                                            <p:txEl>
                                              <p:pRg st="3" end="3"/>
                                            </p:txEl>
                                          </p:spTgt>
                                        </p:tgtEl>
                                      </p:cBhvr>
                                    </p:animEffect>
                                    <p:anim calcmode="lin" valueType="num">
                                      <p:cBhvr>
                                        <p:cTn id="23"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2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fade">
                                      <p:cBhvr>
                                        <p:cTn id="27" dur="1000"/>
                                        <p:tgtEl>
                                          <p:spTgt spid="1027">
                                            <p:txEl>
                                              <p:pRg st="4" end="4"/>
                                            </p:txEl>
                                          </p:spTgt>
                                        </p:tgtEl>
                                      </p:cBhvr>
                                    </p:animEffect>
                                    <p:anim calcmode="lin" valueType="num">
                                      <p:cBhvr>
                                        <p:cTn id="28"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42"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303963" y="0"/>
            <a:ext cx="2840037" cy="3254375"/>
            <a:chOff x="3115" y="0"/>
            <a:chExt cx="2170" cy="2486"/>
          </a:xfrm>
        </p:grpSpPr>
        <p:grpSp>
          <p:nvGrpSpPr>
            <p:cNvPr id="1032" name="Group 3"/>
            <p:cNvGrpSpPr>
              <a:grpSpLocks/>
            </p:cNvGrpSpPr>
            <p:nvPr/>
          </p:nvGrpSpPr>
          <p:grpSpPr bwMode="auto">
            <a:xfrm>
              <a:off x="4080" y="1910"/>
              <a:ext cx="768" cy="576"/>
              <a:chOff x="0" y="0"/>
              <a:chExt cx="768" cy="576"/>
            </a:xfrm>
          </p:grpSpPr>
          <p:sp>
            <p:nvSpPr>
              <p:cNvPr id="116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sp>
            <p:nvSpPr>
              <p:cNvPr id="116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grpSp>
        <p:grpSp>
          <p:nvGrpSpPr>
            <p:cNvPr id="1033" name="Group 6"/>
            <p:cNvGrpSpPr>
              <a:grpSpLocks/>
            </p:cNvGrpSpPr>
            <p:nvPr/>
          </p:nvGrpSpPr>
          <p:grpSpPr bwMode="auto">
            <a:xfrm>
              <a:off x="4257" y="1103"/>
              <a:ext cx="768" cy="576"/>
              <a:chOff x="0" y="0"/>
              <a:chExt cx="768" cy="576"/>
            </a:xfrm>
          </p:grpSpPr>
          <p:sp>
            <p:nvSpPr>
              <p:cNvPr id="116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sp>
            <p:nvSpPr>
              <p:cNvPr id="116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grpSp>
        <p:grpSp>
          <p:nvGrpSpPr>
            <p:cNvPr id="1034" name="Group 9"/>
            <p:cNvGrpSpPr>
              <a:grpSpLocks/>
            </p:cNvGrpSpPr>
            <p:nvPr/>
          </p:nvGrpSpPr>
          <p:grpSpPr bwMode="auto">
            <a:xfrm>
              <a:off x="3134" y="0"/>
              <a:ext cx="768" cy="576"/>
              <a:chOff x="0" y="0"/>
              <a:chExt cx="768" cy="576"/>
            </a:xfrm>
          </p:grpSpPr>
          <p:sp>
            <p:nvSpPr>
              <p:cNvPr id="11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sp>
            <p:nvSpPr>
              <p:cNvPr id="116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grpSp>
        <p:grpSp>
          <p:nvGrpSpPr>
            <p:cNvPr id="1035" name="Group 12"/>
            <p:cNvGrpSpPr>
              <a:grpSpLocks/>
            </p:cNvGrpSpPr>
            <p:nvPr/>
          </p:nvGrpSpPr>
          <p:grpSpPr bwMode="auto">
            <a:xfrm>
              <a:off x="3115" y="0"/>
              <a:ext cx="2170" cy="1702"/>
              <a:chOff x="3115" y="0"/>
              <a:chExt cx="2170" cy="1702"/>
            </a:xfrm>
          </p:grpSpPr>
          <p:grpSp>
            <p:nvGrpSpPr>
              <p:cNvPr id="1036" name="Group 13"/>
              <p:cNvGrpSpPr>
                <a:grpSpLocks/>
              </p:cNvGrpSpPr>
              <p:nvPr/>
            </p:nvGrpSpPr>
            <p:grpSpPr bwMode="auto">
              <a:xfrm>
                <a:off x="3640" y="308"/>
                <a:ext cx="1145" cy="844"/>
                <a:chOff x="1265" y="814"/>
                <a:chExt cx="2919" cy="2151"/>
              </a:xfrm>
            </p:grpSpPr>
            <p:sp>
              <p:nvSpPr>
                <p:cNvPr id="11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sp>
              <p:nvSpPr>
                <p:cNvPr id="11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smtClean="0">
                    <a:solidFill>
                      <a:srgbClr val="000000"/>
                    </a:solidFill>
                  </a:endParaRPr>
                </a:p>
              </p:txBody>
            </p:sp>
          </p:grpSp>
          <p:grpSp>
            <p:nvGrpSpPr>
              <p:cNvPr id="1037" name="Group 16"/>
              <p:cNvGrpSpPr>
                <a:grpSpLocks/>
              </p:cNvGrpSpPr>
              <p:nvPr/>
            </p:nvGrpSpPr>
            <p:grpSpPr bwMode="auto">
              <a:xfrm>
                <a:off x="3115" y="0"/>
                <a:ext cx="2145" cy="1702"/>
                <a:chOff x="3115" y="0"/>
                <a:chExt cx="2145" cy="1702"/>
              </a:xfrm>
            </p:grpSpPr>
            <p:grpSp>
              <p:nvGrpSpPr>
                <p:cNvPr id="1060" name="Group 17"/>
                <p:cNvGrpSpPr>
                  <a:grpSpLocks/>
                </p:cNvGrpSpPr>
                <p:nvPr/>
              </p:nvGrpSpPr>
              <p:grpSpPr bwMode="auto">
                <a:xfrm>
                  <a:off x="4505" y="589"/>
                  <a:ext cx="493" cy="912"/>
                  <a:chOff x="3471" y="1530"/>
                  <a:chExt cx="1258" cy="2327"/>
                </a:xfrm>
              </p:grpSpPr>
              <p:sp>
                <p:nvSpPr>
                  <p:cNvPr id="1156" name="Freeform 18"/>
                  <p:cNvSpPr>
                    <a:spLocks/>
                  </p:cNvSpPr>
                  <p:nvPr/>
                </p:nvSpPr>
                <p:spPr bwMode="hidden">
                  <a:xfrm rot="2711884">
                    <a:off x="2765" y="2236"/>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57" name="Freeform 19"/>
                  <p:cNvSpPr>
                    <a:spLocks/>
                  </p:cNvSpPr>
                  <p:nvPr/>
                </p:nvSpPr>
                <p:spPr bwMode="hidden">
                  <a:xfrm rot="2711884">
                    <a:off x="4021" y="3150"/>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1" name="Group 20"/>
                <p:cNvGrpSpPr>
                  <a:grpSpLocks/>
                </p:cNvGrpSpPr>
                <p:nvPr/>
              </p:nvGrpSpPr>
              <p:grpSpPr bwMode="auto">
                <a:xfrm>
                  <a:off x="4267" y="781"/>
                  <a:ext cx="966" cy="522"/>
                  <a:chOff x="2864" y="2019"/>
                  <a:chExt cx="2463" cy="1332"/>
                </a:xfrm>
              </p:grpSpPr>
              <p:sp>
                <p:nvSpPr>
                  <p:cNvPr id="1154" name="Freeform 21"/>
                  <p:cNvSpPr>
                    <a:spLocks/>
                  </p:cNvSpPr>
                  <p:nvPr/>
                </p:nvSpPr>
                <p:spPr bwMode="hidden">
                  <a:xfrm rot="2104081">
                    <a:off x="2864" y="2019"/>
                    <a:ext cx="1814" cy="347"/>
                  </a:xfrm>
                  <a:custGeom>
                    <a:avLst/>
                    <a:gdLst>
                      <a:gd name="T0" fmla="*/ 0 w 2736"/>
                      <a:gd name="T1" fmla="*/ 8 h 504"/>
                      <a:gd name="T2" fmla="*/ 9 w 2736"/>
                      <a:gd name="T3" fmla="*/ 3 h 504"/>
                      <a:gd name="T4" fmla="*/ 19 w 2736"/>
                      <a:gd name="T5" fmla="*/ 1 h 504"/>
                      <a:gd name="T6" fmla="*/ 30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55" name="Freeform 22"/>
                  <p:cNvSpPr>
                    <a:spLocks/>
                  </p:cNvSpPr>
                  <p:nvPr/>
                </p:nvSpPr>
                <p:spPr bwMode="hidden">
                  <a:xfrm rot="2104081">
                    <a:off x="4353"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2" name="Group 23"/>
                <p:cNvGrpSpPr>
                  <a:grpSpLocks/>
                </p:cNvGrpSpPr>
                <p:nvPr/>
              </p:nvGrpSpPr>
              <p:grpSpPr bwMode="auto">
                <a:xfrm>
                  <a:off x="4280" y="707"/>
                  <a:ext cx="971" cy="417"/>
                  <a:chOff x="2897" y="1832"/>
                  <a:chExt cx="2477" cy="1064"/>
                </a:xfrm>
              </p:grpSpPr>
              <p:sp>
                <p:nvSpPr>
                  <p:cNvPr id="1152" name="Freeform 24"/>
                  <p:cNvSpPr>
                    <a:spLocks/>
                  </p:cNvSpPr>
                  <p:nvPr/>
                </p:nvSpPr>
                <p:spPr bwMode="hidden">
                  <a:xfrm rot="1582915">
                    <a:off x="2897"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53" name="Freeform 25"/>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3" name="Group 26"/>
                <p:cNvGrpSpPr>
                  <a:grpSpLocks/>
                </p:cNvGrpSpPr>
                <p:nvPr/>
              </p:nvGrpSpPr>
              <p:grpSpPr bwMode="auto">
                <a:xfrm>
                  <a:off x="4291" y="630"/>
                  <a:ext cx="969" cy="364"/>
                  <a:chOff x="2924" y="1636"/>
                  <a:chExt cx="2472" cy="927"/>
                </a:xfrm>
              </p:grpSpPr>
              <p:sp>
                <p:nvSpPr>
                  <p:cNvPr id="1150" name="Freeform 27"/>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51" name="Freeform 28"/>
                  <p:cNvSpPr>
                    <a:spLocks/>
                  </p:cNvSpPr>
                  <p:nvPr/>
                </p:nvSpPr>
                <p:spPr bwMode="hidden">
                  <a:xfrm rot="1080363">
                    <a:off x="4495" y="2037"/>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4" name="Group 29"/>
                <p:cNvGrpSpPr>
                  <a:grpSpLocks/>
                </p:cNvGrpSpPr>
                <p:nvPr/>
              </p:nvGrpSpPr>
              <p:grpSpPr bwMode="auto">
                <a:xfrm>
                  <a:off x="4304" y="543"/>
                  <a:ext cx="918" cy="258"/>
                  <a:chOff x="2958" y="1414"/>
                  <a:chExt cx="2342" cy="657"/>
                </a:xfrm>
              </p:grpSpPr>
              <p:sp>
                <p:nvSpPr>
                  <p:cNvPr id="1148" name="Freeform 30"/>
                  <p:cNvSpPr>
                    <a:spLocks/>
                  </p:cNvSpPr>
                  <p:nvPr/>
                </p:nvSpPr>
                <p:spPr bwMode="hidden">
                  <a:xfrm rot="463793">
                    <a:off x="2958" y="1414"/>
                    <a:ext cx="1545"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49" name="Freeform 31"/>
                  <p:cNvSpPr>
                    <a:spLocks/>
                  </p:cNvSpPr>
                  <p:nvPr/>
                </p:nvSpPr>
                <p:spPr bwMode="hidden">
                  <a:xfrm rot="463793">
                    <a:off x="4470"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5" name="Group 32"/>
                <p:cNvGrpSpPr>
                  <a:grpSpLocks/>
                </p:cNvGrpSpPr>
                <p:nvPr/>
              </p:nvGrpSpPr>
              <p:grpSpPr bwMode="auto">
                <a:xfrm>
                  <a:off x="4314" y="487"/>
                  <a:ext cx="843" cy="134"/>
                  <a:chOff x="2983" y="1269"/>
                  <a:chExt cx="2150" cy="343"/>
                </a:xfrm>
              </p:grpSpPr>
              <p:sp>
                <p:nvSpPr>
                  <p:cNvPr id="1146" name="Freeform 33"/>
                  <p:cNvSpPr>
                    <a:spLocks/>
                  </p:cNvSpPr>
                  <p:nvPr/>
                </p:nvSpPr>
                <p:spPr bwMode="hidden">
                  <a:xfrm rot="-84182">
                    <a:off x="2983" y="1289"/>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47" name="Freeform 34"/>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6" name="Group 35"/>
                <p:cNvGrpSpPr>
                  <a:grpSpLocks/>
                </p:cNvGrpSpPr>
                <p:nvPr/>
              </p:nvGrpSpPr>
              <p:grpSpPr bwMode="auto">
                <a:xfrm>
                  <a:off x="4296" y="349"/>
                  <a:ext cx="737" cy="167"/>
                  <a:chOff x="2938" y="917"/>
                  <a:chExt cx="1879" cy="427"/>
                </a:xfrm>
              </p:grpSpPr>
              <p:sp>
                <p:nvSpPr>
                  <p:cNvPr id="1144" name="Freeform 36"/>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45" name="Freeform 37"/>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7" name="Group 38"/>
                <p:cNvGrpSpPr>
                  <a:grpSpLocks/>
                </p:cNvGrpSpPr>
                <p:nvPr/>
              </p:nvGrpSpPr>
              <p:grpSpPr bwMode="auto">
                <a:xfrm>
                  <a:off x="3394" y="637"/>
                  <a:ext cx="493" cy="912"/>
                  <a:chOff x="637" y="1653"/>
                  <a:chExt cx="1257" cy="2326"/>
                </a:xfrm>
              </p:grpSpPr>
              <p:sp>
                <p:nvSpPr>
                  <p:cNvPr id="1142" name="Freeform 39"/>
                  <p:cNvSpPr>
                    <a:spLocks/>
                  </p:cNvSpPr>
                  <p:nvPr/>
                </p:nvSpPr>
                <p:spPr bwMode="hidden">
                  <a:xfrm rot="18888116" flipH="1">
                    <a:off x="876" y="2359"/>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43" name="Freeform 40"/>
                  <p:cNvSpPr>
                    <a:spLocks/>
                  </p:cNvSpPr>
                  <p:nvPr/>
                </p:nvSpPr>
                <p:spPr bwMode="hidden">
                  <a:xfrm rot="18888116" flipH="1">
                    <a:off x="419" y="3272"/>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8" name="Group 41"/>
                <p:cNvGrpSpPr>
                  <a:grpSpLocks/>
                </p:cNvGrpSpPr>
                <p:nvPr/>
              </p:nvGrpSpPr>
              <p:grpSpPr bwMode="auto">
                <a:xfrm>
                  <a:off x="3142" y="850"/>
                  <a:ext cx="966" cy="522"/>
                  <a:chOff x="-5" y="2196"/>
                  <a:chExt cx="2463" cy="1332"/>
                </a:xfrm>
              </p:grpSpPr>
              <p:sp>
                <p:nvSpPr>
                  <p:cNvPr id="1140" name="Freeform 42"/>
                  <p:cNvSpPr>
                    <a:spLocks/>
                  </p:cNvSpPr>
                  <p:nvPr/>
                </p:nvSpPr>
                <p:spPr bwMode="hidden">
                  <a:xfrm rot="19495919" flipH="1">
                    <a:off x="644" y="2196"/>
                    <a:ext cx="1814" cy="347"/>
                  </a:xfrm>
                  <a:custGeom>
                    <a:avLst/>
                    <a:gdLst>
                      <a:gd name="T0" fmla="*/ 0 w 2736"/>
                      <a:gd name="T1" fmla="*/ 8 h 504"/>
                      <a:gd name="T2" fmla="*/ 9 w 2736"/>
                      <a:gd name="T3" fmla="*/ 3 h 504"/>
                      <a:gd name="T4" fmla="*/ 19 w 2736"/>
                      <a:gd name="T5" fmla="*/ 1 h 504"/>
                      <a:gd name="T6" fmla="*/ 30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41" name="Freeform 43"/>
                  <p:cNvSpPr>
                    <a:spLocks/>
                  </p:cNvSpPr>
                  <p:nvPr/>
                </p:nvSpPr>
                <p:spPr bwMode="hidden">
                  <a:xfrm rot="19495919" flipH="1">
                    <a:off x="-5" y="2983"/>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69" name="Group 44"/>
                <p:cNvGrpSpPr>
                  <a:grpSpLocks/>
                </p:cNvGrpSpPr>
                <p:nvPr/>
              </p:nvGrpSpPr>
              <p:grpSpPr bwMode="auto">
                <a:xfrm>
                  <a:off x="3124" y="777"/>
                  <a:ext cx="971" cy="417"/>
                  <a:chOff x="-52" y="2009"/>
                  <a:chExt cx="2477" cy="1064"/>
                </a:xfrm>
              </p:grpSpPr>
              <p:sp>
                <p:nvSpPr>
                  <p:cNvPr id="1138" name="Freeform 45"/>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39" name="Freeform 46"/>
                  <p:cNvSpPr>
                    <a:spLocks/>
                  </p:cNvSpPr>
                  <p:nvPr/>
                </p:nvSpPr>
                <p:spPr bwMode="hidden">
                  <a:xfrm rot="20017085" flipH="1">
                    <a:off x="-52" y="2597"/>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0" name="Group 47"/>
                <p:cNvGrpSpPr>
                  <a:grpSpLocks/>
                </p:cNvGrpSpPr>
                <p:nvPr/>
              </p:nvGrpSpPr>
              <p:grpSpPr bwMode="auto">
                <a:xfrm>
                  <a:off x="3115" y="700"/>
                  <a:ext cx="969" cy="363"/>
                  <a:chOff x="-74" y="1813"/>
                  <a:chExt cx="2472" cy="927"/>
                </a:xfrm>
              </p:grpSpPr>
              <p:sp>
                <p:nvSpPr>
                  <p:cNvPr id="1136" name="Freeform 48"/>
                  <p:cNvSpPr>
                    <a:spLocks/>
                  </p:cNvSpPr>
                  <p:nvPr/>
                </p:nvSpPr>
                <p:spPr bwMode="hidden">
                  <a:xfrm rot="20519637" flipH="1">
                    <a:off x="721" y="1813"/>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37" name="Freeform 49"/>
                  <p:cNvSpPr>
                    <a:spLocks/>
                  </p:cNvSpPr>
                  <p:nvPr/>
                </p:nvSpPr>
                <p:spPr bwMode="hidden">
                  <a:xfrm rot="20519637" flipH="1">
                    <a:off x="-74" y="2214"/>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1" name="Group 50"/>
                <p:cNvGrpSpPr>
                  <a:grpSpLocks/>
                </p:cNvGrpSpPr>
                <p:nvPr/>
              </p:nvGrpSpPr>
              <p:grpSpPr bwMode="auto">
                <a:xfrm>
                  <a:off x="3153" y="613"/>
                  <a:ext cx="918" cy="257"/>
                  <a:chOff x="22" y="1591"/>
                  <a:chExt cx="2342" cy="657"/>
                </a:xfrm>
              </p:grpSpPr>
              <p:sp>
                <p:nvSpPr>
                  <p:cNvPr id="1134" name="Freeform 51"/>
                  <p:cNvSpPr>
                    <a:spLocks/>
                  </p:cNvSpPr>
                  <p:nvPr/>
                </p:nvSpPr>
                <p:spPr bwMode="hidden">
                  <a:xfrm rot="21136207" flipH="1">
                    <a:off x="819" y="1591"/>
                    <a:ext cx="1545"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35" name="Freeform 52"/>
                  <p:cNvSpPr>
                    <a:spLocks/>
                  </p:cNvSpPr>
                  <p:nvPr/>
                </p:nvSpPr>
                <p:spPr bwMode="hidden">
                  <a:xfrm rot="21136207" flipH="1">
                    <a:off x="22" y="1759"/>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2" name="Group 53"/>
                <p:cNvGrpSpPr>
                  <a:grpSpLocks/>
                </p:cNvGrpSpPr>
                <p:nvPr/>
              </p:nvGrpSpPr>
              <p:grpSpPr bwMode="auto">
                <a:xfrm>
                  <a:off x="3218" y="556"/>
                  <a:ext cx="843" cy="134"/>
                  <a:chOff x="189" y="1446"/>
                  <a:chExt cx="2150" cy="343"/>
                </a:xfrm>
              </p:grpSpPr>
              <p:sp>
                <p:nvSpPr>
                  <p:cNvPr id="1132" name="Freeform 54"/>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33" name="Freeform 55"/>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3" name="Group 56"/>
                <p:cNvGrpSpPr>
                  <a:grpSpLocks/>
                </p:cNvGrpSpPr>
                <p:nvPr/>
              </p:nvGrpSpPr>
              <p:grpSpPr bwMode="auto">
                <a:xfrm>
                  <a:off x="3342" y="418"/>
                  <a:ext cx="737" cy="167"/>
                  <a:chOff x="505" y="1094"/>
                  <a:chExt cx="1879" cy="427"/>
                </a:xfrm>
              </p:grpSpPr>
              <p:sp>
                <p:nvSpPr>
                  <p:cNvPr id="1130" name="Freeform 57"/>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31" name="Freeform 58"/>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4" name="Group 59"/>
                <p:cNvGrpSpPr>
                  <a:grpSpLocks/>
                </p:cNvGrpSpPr>
                <p:nvPr/>
              </p:nvGrpSpPr>
              <p:grpSpPr bwMode="auto">
                <a:xfrm>
                  <a:off x="3386" y="341"/>
                  <a:ext cx="725" cy="218"/>
                  <a:chOff x="616" y="899"/>
                  <a:chExt cx="1850" cy="554"/>
                </a:xfrm>
              </p:grpSpPr>
              <p:sp>
                <p:nvSpPr>
                  <p:cNvPr id="1128" name="Freeform 60"/>
                  <p:cNvSpPr>
                    <a:spLocks/>
                  </p:cNvSpPr>
                  <p:nvPr/>
                </p:nvSpPr>
                <p:spPr bwMode="hidden">
                  <a:xfrm rot="1277471" flipH="1">
                    <a:off x="1233"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9" name="Freeform 61"/>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5" name="Group 62"/>
                <p:cNvGrpSpPr>
                  <a:grpSpLocks/>
                </p:cNvGrpSpPr>
                <p:nvPr/>
              </p:nvGrpSpPr>
              <p:grpSpPr bwMode="auto">
                <a:xfrm>
                  <a:off x="3472" y="231"/>
                  <a:ext cx="693" cy="291"/>
                  <a:chOff x="3472" y="231"/>
                  <a:chExt cx="693" cy="291"/>
                </a:xfrm>
              </p:grpSpPr>
              <p:sp>
                <p:nvSpPr>
                  <p:cNvPr id="1126" name="Freeform 63"/>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7" name="Freeform 64"/>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6" name="Group 65"/>
                <p:cNvGrpSpPr>
                  <a:grpSpLocks/>
                </p:cNvGrpSpPr>
                <p:nvPr/>
              </p:nvGrpSpPr>
              <p:grpSpPr bwMode="auto">
                <a:xfrm>
                  <a:off x="3554" y="118"/>
                  <a:ext cx="664" cy="349"/>
                  <a:chOff x="3554" y="118"/>
                  <a:chExt cx="664" cy="349"/>
                </a:xfrm>
              </p:grpSpPr>
              <p:sp>
                <p:nvSpPr>
                  <p:cNvPr id="1124" name="Freeform 66"/>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5" name="Freeform 67"/>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7" name="Group 68"/>
                <p:cNvGrpSpPr>
                  <a:grpSpLocks/>
                </p:cNvGrpSpPr>
                <p:nvPr/>
              </p:nvGrpSpPr>
              <p:grpSpPr bwMode="auto">
                <a:xfrm>
                  <a:off x="3784" y="30"/>
                  <a:ext cx="305" cy="593"/>
                  <a:chOff x="1633" y="104"/>
                  <a:chExt cx="778" cy="1512"/>
                </a:xfrm>
              </p:grpSpPr>
              <p:sp>
                <p:nvSpPr>
                  <p:cNvPr id="1122" name="Freeform 69"/>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3" name="Freeform 70"/>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8" name="Group 71"/>
                <p:cNvGrpSpPr>
                  <a:grpSpLocks/>
                </p:cNvGrpSpPr>
                <p:nvPr/>
              </p:nvGrpSpPr>
              <p:grpSpPr bwMode="auto">
                <a:xfrm>
                  <a:off x="3903" y="0"/>
                  <a:ext cx="248" cy="601"/>
                  <a:chOff x="1935" y="28"/>
                  <a:chExt cx="634" cy="1534"/>
                </a:xfrm>
              </p:grpSpPr>
              <p:sp>
                <p:nvSpPr>
                  <p:cNvPr id="1120" name="Freeform 72"/>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1" name="Freeform 73"/>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79" name="Group 74"/>
                <p:cNvGrpSpPr>
                  <a:grpSpLocks/>
                </p:cNvGrpSpPr>
                <p:nvPr/>
              </p:nvGrpSpPr>
              <p:grpSpPr bwMode="auto">
                <a:xfrm>
                  <a:off x="4251" y="252"/>
                  <a:ext cx="723" cy="222"/>
                  <a:chOff x="2822" y="672"/>
                  <a:chExt cx="1845" cy="566"/>
                </a:xfrm>
              </p:grpSpPr>
              <p:sp>
                <p:nvSpPr>
                  <p:cNvPr id="1118" name="Freeform 75"/>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19" name="Freeform 76"/>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80" name="Group 77"/>
                <p:cNvGrpSpPr>
                  <a:grpSpLocks/>
                </p:cNvGrpSpPr>
                <p:nvPr/>
              </p:nvGrpSpPr>
              <p:grpSpPr bwMode="auto">
                <a:xfrm>
                  <a:off x="4196" y="163"/>
                  <a:ext cx="699" cy="282"/>
                  <a:chOff x="2683" y="445"/>
                  <a:chExt cx="1781" cy="717"/>
                </a:xfrm>
              </p:grpSpPr>
              <p:sp>
                <p:nvSpPr>
                  <p:cNvPr id="1116" name="Freeform 78"/>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17" name="Freeform 79"/>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sp>
              <p:nvSpPr>
                <p:cNvPr id="10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82" name="Freeform 81"/>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nvGrpSpPr>
                <p:cNvPr id="1083" name="Group 82"/>
                <p:cNvGrpSpPr>
                  <a:grpSpLocks/>
                </p:cNvGrpSpPr>
                <p:nvPr/>
              </p:nvGrpSpPr>
              <p:grpSpPr bwMode="auto">
                <a:xfrm>
                  <a:off x="4242" y="5"/>
                  <a:ext cx="251" cy="596"/>
                  <a:chOff x="2800" y="41"/>
                  <a:chExt cx="640" cy="1520"/>
                </a:xfrm>
              </p:grpSpPr>
              <p:sp>
                <p:nvSpPr>
                  <p:cNvPr id="1114" name="Freeform 83"/>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15" name="Freeform 84"/>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84" name="Group 85"/>
                <p:cNvGrpSpPr>
                  <a:grpSpLocks/>
                </p:cNvGrpSpPr>
                <p:nvPr/>
              </p:nvGrpSpPr>
              <p:grpSpPr bwMode="auto">
                <a:xfrm>
                  <a:off x="4295" y="53"/>
                  <a:ext cx="398" cy="574"/>
                  <a:chOff x="2934" y="163"/>
                  <a:chExt cx="1017" cy="1464"/>
                </a:xfrm>
              </p:grpSpPr>
              <p:sp>
                <p:nvSpPr>
                  <p:cNvPr id="1112" name="Freeform 86"/>
                  <p:cNvSpPr>
                    <a:spLocks/>
                  </p:cNvSpPr>
                  <p:nvPr/>
                </p:nvSpPr>
                <p:spPr bwMode="hidden">
                  <a:xfrm rot="-2777260">
                    <a:off x="2491" y="915"/>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13" name="Freeform 87"/>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85" name="Group 88"/>
                <p:cNvGrpSpPr>
                  <a:grpSpLocks/>
                </p:cNvGrpSpPr>
                <p:nvPr/>
              </p:nvGrpSpPr>
              <p:grpSpPr bwMode="auto">
                <a:xfrm>
                  <a:off x="4215" y="2"/>
                  <a:ext cx="95" cy="567"/>
                  <a:chOff x="2730" y="32"/>
                  <a:chExt cx="243" cy="1448"/>
                </a:xfrm>
              </p:grpSpPr>
              <p:sp>
                <p:nvSpPr>
                  <p:cNvPr id="1110" name="Freeform 89"/>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11" name="Freeform 90"/>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86" name="Group 91"/>
                <p:cNvGrpSpPr>
                  <a:grpSpLocks/>
                </p:cNvGrpSpPr>
                <p:nvPr/>
              </p:nvGrpSpPr>
              <p:grpSpPr bwMode="auto">
                <a:xfrm>
                  <a:off x="3514" y="683"/>
                  <a:ext cx="425" cy="960"/>
                  <a:chOff x="943" y="1769"/>
                  <a:chExt cx="1085" cy="2450"/>
                </a:xfrm>
              </p:grpSpPr>
              <p:sp>
                <p:nvSpPr>
                  <p:cNvPr id="1108" name="Freeform 92"/>
                  <p:cNvSpPr>
                    <a:spLocks/>
                  </p:cNvSpPr>
                  <p:nvPr/>
                </p:nvSpPr>
                <p:spPr bwMode="hidden">
                  <a:xfrm rot="18335692" flipH="1">
                    <a:off x="1010" y="2475"/>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09" name="Freeform 93"/>
                  <p:cNvSpPr>
                    <a:spLocks/>
                  </p:cNvSpPr>
                  <p:nvPr/>
                </p:nvSpPr>
                <p:spPr bwMode="hidden">
                  <a:xfrm rot="18335692" flipH="1">
                    <a:off x="725" y="3512"/>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87" name="Group 94"/>
                <p:cNvGrpSpPr>
                  <a:grpSpLocks/>
                </p:cNvGrpSpPr>
                <p:nvPr/>
              </p:nvGrpSpPr>
              <p:grpSpPr bwMode="auto">
                <a:xfrm>
                  <a:off x="3715" y="748"/>
                  <a:ext cx="300" cy="930"/>
                  <a:chOff x="1455" y="1936"/>
                  <a:chExt cx="766" cy="2373"/>
                </a:xfrm>
              </p:grpSpPr>
              <p:sp>
                <p:nvSpPr>
                  <p:cNvPr id="1106" name="Freeform 95"/>
                  <p:cNvSpPr>
                    <a:spLocks/>
                  </p:cNvSpPr>
                  <p:nvPr/>
                </p:nvSpPr>
                <p:spPr bwMode="hidden">
                  <a:xfrm rot="17542885" flipH="1">
                    <a:off x="1267" y="2578"/>
                    <a:ext cx="1595" cy="312"/>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07" name="Freeform 96"/>
                  <p:cNvSpPr>
                    <a:spLocks/>
                  </p:cNvSpPr>
                  <p:nvPr/>
                </p:nvSpPr>
                <p:spPr bwMode="hidden">
                  <a:xfrm rot="17542885" flipH="1">
                    <a:off x="1272" y="3636"/>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88" name="Group 97"/>
                <p:cNvGrpSpPr>
                  <a:grpSpLocks/>
                </p:cNvGrpSpPr>
                <p:nvPr/>
              </p:nvGrpSpPr>
              <p:grpSpPr bwMode="auto">
                <a:xfrm rot="88588">
                  <a:off x="3923" y="769"/>
                  <a:ext cx="180" cy="913"/>
                  <a:chOff x="1956" y="1990"/>
                  <a:chExt cx="492" cy="2604"/>
                </a:xfrm>
              </p:grpSpPr>
              <p:sp>
                <p:nvSpPr>
                  <p:cNvPr id="1104" name="Freeform 98"/>
                  <p:cNvSpPr>
                    <a:spLocks/>
                  </p:cNvSpPr>
                  <p:nvPr/>
                </p:nvSpPr>
                <p:spPr bwMode="hidden">
                  <a:xfrm rot="16782062" flipH="1">
                    <a:off x="1442" y="2695"/>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05" name="Freeform 99"/>
                  <p:cNvSpPr>
                    <a:spLocks/>
                  </p:cNvSpPr>
                  <p:nvPr/>
                </p:nvSpPr>
                <p:spPr bwMode="hidden">
                  <a:xfrm rot="16782062" flipH="1">
                    <a:off x="1734" y="3898"/>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89" name="Group 100"/>
                <p:cNvGrpSpPr>
                  <a:grpSpLocks/>
                </p:cNvGrpSpPr>
                <p:nvPr/>
              </p:nvGrpSpPr>
              <p:grpSpPr bwMode="auto">
                <a:xfrm>
                  <a:off x="4451" y="662"/>
                  <a:ext cx="442" cy="951"/>
                  <a:chOff x="3334" y="1717"/>
                  <a:chExt cx="1125" cy="2426"/>
                </a:xfrm>
              </p:grpSpPr>
              <p:sp>
                <p:nvSpPr>
                  <p:cNvPr id="1102" name="Freeform 101"/>
                  <p:cNvSpPr>
                    <a:spLocks/>
                  </p:cNvSpPr>
                  <p:nvPr/>
                </p:nvSpPr>
                <p:spPr bwMode="hidden">
                  <a:xfrm rot="3144576">
                    <a:off x="2628" y="2423"/>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03" name="Freeform 102"/>
                  <p:cNvSpPr>
                    <a:spLocks/>
                  </p:cNvSpPr>
                  <p:nvPr/>
                </p:nvSpPr>
                <p:spPr bwMode="hidden">
                  <a:xfrm rot="3144576">
                    <a:off x="3751" y="3436"/>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90" name="Group 103"/>
                <p:cNvGrpSpPr>
                  <a:grpSpLocks/>
                </p:cNvGrpSpPr>
                <p:nvPr/>
              </p:nvGrpSpPr>
              <p:grpSpPr bwMode="auto">
                <a:xfrm>
                  <a:off x="4391" y="721"/>
                  <a:ext cx="347" cy="951"/>
                  <a:chOff x="3181" y="1866"/>
                  <a:chExt cx="883" cy="2426"/>
                </a:xfrm>
              </p:grpSpPr>
              <p:sp>
                <p:nvSpPr>
                  <p:cNvPr id="1100" name="Freeform 104"/>
                  <p:cNvSpPr>
                    <a:spLocks/>
                  </p:cNvSpPr>
                  <p:nvPr/>
                </p:nvSpPr>
                <p:spPr bwMode="hidden">
                  <a:xfrm rot="3745735">
                    <a:off x="2506" y="2541"/>
                    <a:ext cx="1650"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01" name="Freeform 105"/>
                  <p:cNvSpPr>
                    <a:spLocks/>
                  </p:cNvSpPr>
                  <p:nvPr/>
                </p:nvSpPr>
                <p:spPr bwMode="hidden">
                  <a:xfrm rot="3745735">
                    <a:off x="3387" y="3615"/>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91" name="Group 106"/>
                <p:cNvGrpSpPr>
                  <a:grpSpLocks/>
                </p:cNvGrpSpPr>
                <p:nvPr/>
              </p:nvGrpSpPr>
              <p:grpSpPr bwMode="auto">
                <a:xfrm>
                  <a:off x="4323" y="767"/>
                  <a:ext cx="243" cy="935"/>
                  <a:chOff x="3006" y="1983"/>
                  <a:chExt cx="619" cy="2386"/>
                </a:xfrm>
              </p:grpSpPr>
              <p:sp>
                <p:nvSpPr>
                  <p:cNvPr id="1098" name="Freeform 107"/>
                  <p:cNvSpPr>
                    <a:spLocks/>
                  </p:cNvSpPr>
                  <p:nvPr/>
                </p:nvSpPr>
                <p:spPr bwMode="hidden">
                  <a:xfrm rot="4286818">
                    <a:off x="2328" y="2661"/>
                    <a:ext cx="1601"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99" name="Freeform 108"/>
                  <p:cNvSpPr>
                    <a:spLocks/>
                  </p:cNvSpPr>
                  <p:nvPr/>
                </p:nvSpPr>
                <p:spPr bwMode="hidden">
                  <a:xfrm rot="4286818">
                    <a:off x="3002"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92" name="Group 109"/>
                <p:cNvGrpSpPr>
                  <a:grpSpLocks/>
                </p:cNvGrpSpPr>
                <p:nvPr/>
              </p:nvGrpSpPr>
              <p:grpSpPr bwMode="auto">
                <a:xfrm>
                  <a:off x="4249" y="813"/>
                  <a:ext cx="159" cy="870"/>
                  <a:chOff x="2819" y="2101"/>
                  <a:chExt cx="405" cy="2219"/>
                </a:xfrm>
              </p:grpSpPr>
              <p:sp>
                <p:nvSpPr>
                  <p:cNvPr id="1096" name="Freeform 110"/>
                  <p:cNvSpPr>
                    <a:spLocks/>
                  </p:cNvSpPr>
                  <p:nvPr/>
                </p:nvSpPr>
                <p:spPr bwMode="hidden">
                  <a:xfrm rot="4898956">
                    <a:off x="2206" y="2714"/>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97" name="Freeform 111"/>
                  <p:cNvSpPr>
                    <a:spLocks/>
                  </p:cNvSpPr>
                  <p:nvPr/>
                </p:nvSpPr>
                <p:spPr bwMode="hidden">
                  <a:xfrm rot="4898956">
                    <a:off x="2636" y="3732"/>
                    <a:ext cx="79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nvGrpSpPr>
                <p:cNvPr id="1093" name="Group 112"/>
                <p:cNvGrpSpPr>
                  <a:grpSpLocks/>
                </p:cNvGrpSpPr>
                <p:nvPr/>
              </p:nvGrpSpPr>
              <p:grpSpPr bwMode="auto">
                <a:xfrm>
                  <a:off x="4045" y="826"/>
                  <a:ext cx="167" cy="857"/>
                  <a:chOff x="2287" y="2135"/>
                  <a:chExt cx="426" cy="2185"/>
                </a:xfrm>
              </p:grpSpPr>
              <p:sp>
                <p:nvSpPr>
                  <p:cNvPr id="1094" name="Freeform 113"/>
                  <p:cNvSpPr>
                    <a:spLocks/>
                  </p:cNvSpPr>
                  <p:nvPr/>
                </p:nvSpPr>
                <p:spPr bwMode="hidden">
                  <a:xfrm rot="5755659">
                    <a:off x="1900"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95" name="Freeform 114"/>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sp>
            <p:nvSpPr>
              <p:cNvPr id="1038" name="Freeform 115"/>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39" name="Arc 116"/>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1" name="Arc 118"/>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2" name="Arc 119"/>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5" name="Arc 122"/>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6" name="Arc 123"/>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7" name="Freeform 124"/>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8" name="Freeform 125"/>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0" name="Arc 127"/>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1" name="Arc 128"/>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2" name="Freeform 129"/>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3" name="Freeform 130"/>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6" name="Freeform 133"/>
              <p:cNvSpPr>
                <a:spLocks/>
              </p:cNvSpPr>
              <p:nvPr/>
            </p:nvSpPr>
            <p:spPr bwMode="hidden">
              <a:xfrm>
                <a:off x="4636" y="576"/>
                <a:ext cx="595" cy="419"/>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1 w 776"/>
                  <a:gd name="T11" fmla="*/ 0 h 2368"/>
                  <a:gd name="T12" fmla="*/ 16 w 776"/>
                  <a:gd name="T13" fmla="*/ 0 h 2368"/>
                  <a:gd name="T14" fmla="*/ 26 w 776"/>
                  <a:gd name="T15" fmla="*/ 0 h 2368"/>
                  <a:gd name="T16" fmla="*/ 21 w 776"/>
                  <a:gd name="T17" fmla="*/ 0 h 2368"/>
                  <a:gd name="T18" fmla="*/ 28 w 776"/>
                  <a:gd name="T19" fmla="*/ 0 h 2368"/>
                  <a:gd name="T20" fmla="*/ 26 w 776"/>
                  <a:gd name="T21" fmla="*/ 0 h 2368"/>
                  <a:gd name="T22" fmla="*/ 31 w 776"/>
                  <a:gd name="T23" fmla="*/ 0 h 2368"/>
                  <a:gd name="T24" fmla="*/ 31 w 776"/>
                  <a:gd name="T25" fmla="*/ 0 h 2368"/>
                  <a:gd name="T26" fmla="*/ 36 w 776"/>
                  <a:gd name="T27" fmla="*/ 0 h 2368"/>
                  <a:gd name="T28" fmla="*/ 34 w 776"/>
                  <a:gd name="T29" fmla="*/ 0 h 2368"/>
                  <a:gd name="T30" fmla="*/ 39 w 776"/>
                  <a:gd name="T31" fmla="*/ 0 h 2368"/>
                  <a:gd name="T32" fmla="*/ 36 w 776"/>
                  <a:gd name="T33" fmla="*/ 0 h 2368"/>
                  <a:gd name="T34" fmla="*/ 39 w 776"/>
                  <a:gd name="T35" fmla="*/ 0 h 2368"/>
                  <a:gd name="T36" fmla="*/ 36 w 776"/>
                  <a:gd name="T37" fmla="*/ 0 h 2368"/>
                  <a:gd name="T38" fmla="*/ 41 w 776"/>
                  <a:gd name="T39" fmla="*/ 0 h 2368"/>
                  <a:gd name="T40" fmla="*/ 39 w 776"/>
                  <a:gd name="T41" fmla="*/ 0 h 2368"/>
                  <a:gd name="T42" fmla="*/ 41 w 776"/>
                  <a:gd name="T43" fmla="*/ 0 h 2368"/>
                  <a:gd name="T44" fmla="*/ 39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7" name="Freeform 134"/>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8" name="Freeform 135"/>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059" name="Freeform 136"/>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grpSp>
      </p:grpSp>
      <p:sp>
        <p:nvSpPr>
          <p:cNvPr id="1027" name="Rectangle 137"/>
          <p:cNvSpPr>
            <a:spLocks noGrp="1" noChangeArrowheads="1"/>
          </p:cNvSpPr>
          <p:nvPr>
            <p:ph type="title"/>
          </p:nvPr>
        </p:nvSpPr>
        <p:spPr bwMode="auto">
          <a:xfrm>
            <a:off x="685800" y="301625"/>
            <a:ext cx="77724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3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131" name="Rectangle 13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85132" name="Rectangle 14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85133" name="Rectangle 14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Black" pitchFamily="34" charset="0"/>
              </a:defRPr>
            </a:lvl1pPr>
          </a:lstStyle>
          <a:p>
            <a:pPr fontAlgn="base">
              <a:spcBef>
                <a:spcPct val="0"/>
              </a:spcBef>
              <a:spcAft>
                <a:spcPct val="0"/>
              </a:spcAft>
              <a:defRPr/>
            </a:pPr>
            <a:fld id="{B5ECC74D-A817-470C-B947-7E82A567317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84578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anose="020B0A04020102020204" pitchFamily="34" charset="0"/>
        </a:defRPr>
      </a:lvl2pPr>
      <a:lvl3pPr algn="l" rtl="0" eaLnBrk="0" fontAlgn="base" hangingPunct="0">
        <a:spcBef>
          <a:spcPct val="0"/>
        </a:spcBef>
        <a:spcAft>
          <a:spcPct val="0"/>
        </a:spcAft>
        <a:defRPr sz="4400">
          <a:solidFill>
            <a:schemeClr val="tx2"/>
          </a:solidFill>
          <a:latin typeface="Arial Black" panose="020B0A04020102020204" pitchFamily="34" charset="0"/>
        </a:defRPr>
      </a:lvl3pPr>
      <a:lvl4pPr algn="l" rtl="0" eaLnBrk="0" fontAlgn="base" hangingPunct="0">
        <a:spcBef>
          <a:spcPct val="0"/>
        </a:spcBef>
        <a:spcAft>
          <a:spcPct val="0"/>
        </a:spcAft>
        <a:defRPr sz="4400">
          <a:solidFill>
            <a:schemeClr val="tx2"/>
          </a:solidFill>
          <a:latin typeface="Arial Black" panose="020B0A04020102020204" pitchFamily="34" charset="0"/>
        </a:defRPr>
      </a:lvl4pPr>
      <a:lvl5pPr algn="l" rtl="0" eaLnBrk="0" fontAlgn="base" hangingPunct="0">
        <a:spcBef>
          <a:spcPct val="0"/>
        </a:spcBef>
        <a:spcAft>
          <a:spcPct val="0"/>
        </a:spcAft>
        <a:defRPr sz="4400">
          <a:solidFill>
            <a:schemeClr val="tx2"/>
          </a:solidFill>
          <a:latin typeface="Arial Black" panose="020B0A04020102020204" pitchFamily="34" charset="0"/>
        </a:defRPr>
      </a:lvl5pPr>
      <a:lvl6pPr marL="457200" algn="l" rtl="0" fontAlgn="base">
        <a:spcBef>
          <a:spcPct val="0"/>
        </a:spcBef>
        <a:spcAft>
          <a:spcPct val="0"/>
        </a:spcAft>
        <a:defRPr sz="4400">
          <a:solidFill>
            <a:schemeClr val="tx2"/>
          </a:solidFill>
          <a:latin typeface="Arial Black" panose="020B0A04020102020204" pitchFamily="34" charset="0"/>
        </a:defRPr>
      </a:lvl6pPr>
      <a:lvl7pPr marL="914400" algn="l" rtl="0" fontAlgn="base">
        <a:spcBef>
          <a:spcPct val="0"/>
        </a:spcBef>
        <a:spcAft>
          <a:spcPct val="0"/>
        </a:spcAft>
        <a:defRPr sz="4400">
          <a:solidFill>
            <a:schemeClr val="tx2"/>
          </a:solidFill>
          <a:latin typeface="Arial Black" panose="020B0A04020102020204" pitchFamily="34" charset="0"/>
        </a:defRPr>
      </a:lvl7pPr>
      <a:lvl8pPr marL="1371600" algn="l" rtl="0" fontAlgn="base">
        <a:spcBef>
          <a:spcPct val="0"/>
        </a:spcBef>
        <a:spcAft>
          <a:spcPct val="0"/>
        </a:spcAft>
        <a:defRPr sz="4400">
          <a:solidFill>
            <a:schemeClr val="tx2"/>
          </a:solidFill>
          <a:latin typeface="Arial Black" panose="020B0A04020102020204" pitchFamily="34" charset="0"/>
        </a:defRPr>
      </a:lvl8pPr>
      <a:lvl9pPr marL="1828800" algn="l" rtl="0" fontAlgn="base">
        <a:spcBef>
          <a:spcPct val="0"/>
        </a:spcBef>
        <a:spcAft>
          <a:spcPct val="0"/>
        </a:spcAft>
        <a:defRPr sz="44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8.gif"/><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e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Tài liệu soạn bài hương\tư liệu hình ảnh làm ppt\ảnh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438400" y="533400"/>
            <a:ext cx="601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b="1">
                <a:solidFill>
                  <a:srgbClr val="FF0000"/>
                </a:solidFill>
              </a:rPr>
              <a:t>PHÒNG GIÁO DỤC VÀ ĐÀO TẠO QUẬN LONG BIÊN</a:t>
            </a:r>
          </a:p>
          <a:p>
            <a:pPr algn="ctr" eaLnBrk="0" fontAlgn="base" hangingPunct="0">
              <a:spcBef>
                <a:spcPct val="0"/>
              </a:spcBef>
              <a:spcAft>
                <a:spcPct val="0"/>
              </a:spcAft>
            </a:pPr>
            <a:r>
              <a:rPr lang="en-US" b="1">
                <a:solidFill>
                  <a:srgbClr val="FF0000"/>
                </a:solidFill>
              </a:rPr>
              <a:t>TRƯỜNG MẦM NON ĐỨC GIANG</a:t>
            </a:r>
          </a:p>
        </p:txBody>
      </p:sp>
      <p:sp>
        <p:nvSpPr>
          <p:cNvPr id="4" name="TextBox 3"/>
          <p:cNvSpPr txBox="1">
            <a:spLocks noChangeArrowheads="1"/>
          </p:cNvSpPr>
          <p:nvPr/>
        </p:nvSpPr>
        <p:spPr bwMode="auto">
          <a:xfrm>
            <a:off x="1295400" y="2236788"/>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2800" b="1">
                <a:solidFill>
                  <a:prstClr val="black"/>
                </a:solidFill>
              </a:rPr>
              <a:t>LĨNH VỰC PHÁT TRIỂN NGÔN NGỮ </a:t>
            </a:r>
          </a:p>
        </p:txBody>
      </p:sp>
      <p:sp>
        <p:nvSpPr>
          <p:cNvPr id="5" name="TextBox 4"/>
          <p:cNvSpPr txBox="1">
            <a:spLocks noChangeArrowheads="1"/>
          </p:cNvSpPr>
          <p:nvPr/>
        </p:nvSpPr>
        <p:spPr bwMode="auto">
          <a:xfrm>
            <a:off x="2667000" y="2921000"/>
            <a:ext cx="4308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2400" b="1">
                <a:solidFill>
                  <a:prstClr val="black"/>
                </a:solidFill>
              </a:rPr>
              <a:t>GIÁO ÁN VĂN HỌC</a:t>
            </a:r>
          </a:p>
        </p:txBody>
      </p:sp>
      <p:sp>
        <p:nvSpPr>
          <p:cNvPr id="6" name="TextBox 5"/>
          <p:cNvSpPr txBox="1">
            <a:spLocks noChangeArrowheads="1"/>
          </p:cNvSpPr>
          <p:nvPr/>
        </p:nvSpPr>
        <p:spPr bwMode="auto">
          <a:xfrm>
            <a:off x="3657600" y="4114800"/>
            <a:ext cx="525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0" fontAlgn="base" hangingPunct="0">
              <a:spcBef>
                <a:spcPct val="0"/>
              </a:spcBef>
              <a:spcAft>
                <a:spcPct val="0"/>
              </a:spcAft>
            </a:pPr>
            <a:r>
              <a:rPr lang="en-US" sz="2000" b="1">
                <a:solidFill>
                  <a:prstClr val="black"/>
                </a:solidFill>
              </a:rPr>
              <a:t>Đề tài : Truyện “ Nhổ củ cải”</a:t>
            </a:r>
          </a:p>
          <a:p>
            <a:pPr eaLnBrk="0" fontAlgn="base" hangingPunct="0">
              <a:spcBef>
                <a:spcPct val="0"/>
              </a:spcBef>
              <a:spcAft>
                <a:spcPct val="0"/>
              </a:spcAft>
            </a:pPr>
            <a:r>
              <a:rPr lang="en-US" sz="2000" b="1">
                <a:solidFill>
                  <a:prstClr val="black"/>
                </a:solidFill>
              </a:rPr>
              <a:t>Lứa tuổi: Mẫu giáo bé</a:t>
            </a:r>
          </a:p>
          <a:p>
            <a:pPr eaLnBrk="0" fontAlgn="base" hangingPunct="0">
              <a:spcBef>
                <a:spcPct val="0"/>
              </a:spcBef>
              <a:spcAft>
                <a:spcPct val="0"/>
              </a:spcAft>
            </a:pPr>
            <a:r>
              <a:rPr lang="en-US" sz="2000" b="1">
                <a:solidFill>
                  <a:prstClr val="black"/>
                </a:solidFill>
              </a:rPr>
              <a:t>Giáo viên: Nguyễn Thị Thu Hương</a:t>
            </a:r>
          </a:p>
        </p:txBody>
      </p:sp>
      <p:pic>
        <p:nvPicPr>
          <p:cNvPr id="153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3402013"/>
            <a:ext cx="2451100"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388" y="1258888"/>
            <a:ext cx="82391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730531"/>
      </p:ext>
    </p:extLst>
  </p:cSld>
  <p:clrMapOvr>
    <a:masterClrMapping/>
  </p:clrMapOvr>
  <p:transition spd="slow" advTm="206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descr="D:\Tài liệu soạn bài hương\giáo án tham khảo\tài liệu bài giảng nghỉ dịch\Truyện Nhổ củ cải\mèo_con-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6943" y="4191000"/>
            <a:ext cx="94297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 y="6084888"/>
            <a:ext cx="51816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Cún con nhờ mèo con như thế nào?</a:t>
            </a:r>
            <a:endParaRPr lang="en-US" sz="2400" b="1">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0165000"/>
      </p:ext>
    </p:extLst>
  </p:cSld>
  <p:clrMapOvr>
    <a:masterClrMapping/>
  </p:clrMapOvr>
  <p:transition spd="slow" advTm="4042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4.44444E-6 L -0.17813 4.44444E-6 " pathEditMode="relative" rAng="0" ptsTypes="AA">
                                      <p:cBhvr>
                                        <p:cTn id="6" dur="2000" fill="hold"/>
                                        <p:tgtEl>
                                          <p:spTgt spid="5"/>
                                        </p:tgtEl>
                                        <p:attrNameLst>
                                          <p:attrName>ppt_x</p:attrName>
                                          <p:attrName>ppt_y</p:attrName>
                                        </p:attrNameLst>
                                      </p:cBhvr>
                                      <p:rCtr x="-89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thieuch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coch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371" y="5229255"/>
            <a:ext cx="11271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6392863"/>
            <a:ext cx="6248400" cy="400110"/>
          </a:xfrm>
          <a:prstGeom prst="rect">
            <a:avLst/>
          </a:prstGeom>
          <a:noFill/>
        </p:spPr>
        <p:txBody>
          <a:bodyPr wrap="square" rtlCol="0">
            <a:spAutoFit/>
          </a:bodyPr>
          <a:lstStyle/>
          <a:p>
            <a:r>
              <a:rPr lang="en-US" sz="2000" b="1" smtClean="0">
                <a:solidFill>
                  <a:prstClr val="black"/>
                </a:solidFill>
                <a:latin typeface="Times New Roman" pitchFamily="18" charset="0"/>
                <a:cs typeface="Times New Roman" pitchFamily="18" charset="0"/>
              </a:rPr>
              <a:t>Mèo con đã làm gì khi vẫn chưa nhổ được cây cải ?</a:t>
            </a:r>
            <a:endParaRPr lang="en-US" sz="2000" b="1">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0165000"/>
      </p:ext>
    </p:extLst>
  </p:cSld>
  <p:clrMapOvr>
    <a:masterClrMapping/>
  </p:clrMapOvr>
  <p:transition spd="slow" advTm="444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38889E-6 -4.44444E-6 L -0.16163 0.00625 " pathEditMode="relative" rAng="0" ptsTypes="AA">
                                      <p:cBhvr>
                                        <p:cTn id="6" dur="2000" fill="hold"/>
                                        <p:tgtEl>
                                          <p:spTgt spid="5"/>
                                        </p:tgtEl>
                                        <p:attrNameLst>
                                          <p:attrName>ppt_x</p:attrName>
                                          <p:attrName>ppt_y</p:attrName>
                                        </p:attrNameLst>
                                      </p:cBhvr>
                                      <p:rCtr x="-809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nh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400"/>
            <a:ext cx="9296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92946cxn8xmvkw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92946cxn8xmvkw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pinksparkle6df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85800"/>
            <a:ext cx="19431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pinksparkle6df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52600"/>
            <a:ext cx="83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pinksparkle6df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638800"/>
            <a:ext cx="83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pinksparkle6df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133600"/>
            <a:ext cx="83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pinksparkle6df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5410200"/>
            <a:ext cx="83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7252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873176"/>
      </p:ext>
    </p:extLst>
  </p:cSld>
  <p:clrMapOvr>
    <a:masterClrMapping/>
  </p:clrMapOvr>
  <p:transition advTm="1889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Tài liệu soạn bài hương\tư liệu hình ảnh làm ppt\z3117175377626_9523601b0e8426d68d555b2bf106df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p:cNvSpPr txBox="1">
            <a:spLocks noChangeArrowheads="1"/>
          </p:cNvSpPr>
          <p:nvPr/>
        </p:nvSpPr>
        <p:spPr bwMode="auto">
          <a:xfrm>
            <a:off x="3200400" y="137160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3600" b="1">
                <a:solidFill>
                  <a:srgbClr val="FF0000"/>
                </a:solidFill>
              </a:rPr>
              <a:t>ĐỐ VUI</a:t>
            </a:r>
          </a:p>
        </p:txBody>
      </p:sp>
      <p:sp>
        <p:nvSpPr>
          <p:cNvPr id="3" name="TextBox 2"/>
          <p:cNvSpPr txBox="1">
            <a:spLocks noChangeArrowheads="1"/>
          </p:cNvSpPr>
          <p:nvPr/>
        </p:nvSpPr>
        <p:spPr bwMode="auto">
          <a:xfrm>
            <a:off x="2552700" y="222885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2400">
                <a:solidFill>
                  <a:prstClr val="black"/>
                </a:solidFill>
              </a:rPr>
              <a:t>Tóc xanh thân trắng nõn nà</a:t>
            </a:r>
          </a:p>
          <a:p>
            <a:pPr algn="ctr" eaLnBrk="0" fontAlgn="base" hangingPunct="0">
              <a:spcBef>
                <a:spcPct val="0"/>
              </a:spcBef>
              <a:spcAft>
                <a:spcPct val="0"/>
              </a:spcAft>
            </a:pPr>
            <a:r>
              <a:rPr lang="en-US" sz="2400">
                <a:solidFill>
                  <a:prstClr val="black"/>
                </a:solidFill>
              </a:rPr>
              <a:t>Tên gọi là củ cả nhà thích ăn .</a:t>
            </a:r>
          </a:p>
          <a:p>
            <a:pPr algn="ctr" eaLnBrk="0" fontAlgn="base" hangingPunct="0">
              <a:spcBef>
                <a:spcPct val="0"/>
              </a:spcBef>
              <a:spcAft>
                <a:spcPct val="0"/>
              </a:spcAft>
            </a:pPr>
            <a:r>
              <a:rPr lang="en-US" sz="2400">
                <a:solidFill>
                  <a:prstClr val="black"/>
                </a:solidFill>
              </a:rPr>
              <a:t> Là củ gì?</a:t>
            </a:r>
          </a:p>
        </p:txBody>
      </p:sp>
      <p:pic>
        <p:nvPicPr>
          <p:cNvPr id="37891" name="Picture 3" descr="D:\Tài liệu soạn bài hương\tư liệu hình ảnh làm ppt\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650" y="3479800"/>
            <a:ext cx="28067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052665"/>
      </p:ext>
    </p:extLst>
  </p:cSld>
  <p:clrMapOvr>
    <a:masterClrMapping/>
  </p:clrMapOvr>
  <p:transition spd="slow" advTm="454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circle(in)">
                                      <p:cBhvr>
                                        <p:cTn id="12" dur="2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117175377630_ea4fb4aa97b39a5bace706e565183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p:cNvSpPr txBox="1">
            <a:spLocks noChangeArrowheads="1"/>
          </p:cNvSpPr>
          <p:nvPr/>
        </p:nvSpPr>
        <p:spPr bwMode="auto">
          <a:xfrm>
            <a:off x="2514600" y="2514600"/>
            <a:ext cx="373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3600" b="1" smtClean="0">
                <a:solidFill>
                  <a:srgbClr val="FF0000"/>
                </a:solidFill>
              </a:rPr>
              <a:t>ĐÀM THOẠI</a:t>
            </a:r>
            <a:endParaRPr lang="en-US" sz="3600" b="1">
              <a:solidFill>
                <a:srgbClr val="FF0000"/>
              </a:solidFill>
            </a:endParaRPr>
          </a:p>
        </p:txBody>
      </p:sp>
    </p:spTree>
    <p:extLst>
      <p:ext uri="{BB962C8B-B14F-4D97-AF65-F5344CB8AC3E}">
        <p14:creationId xmlns:p14="http://schemas.microsoft.com/office/powerpoint/2010/main" val="39565050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309491_9176cfe2c2d302055fe74ef912e9e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685800"/>
            <a:ext cx="5181600"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Câu chuyện cô vừa kể có tên là gì?</a:t>
            </a:r>
            <a:endParaRPr lang="en-US" sz="2400" b="1">
              <a:latin typeface="Times New Roman" pitchFamily="18" charset="0"/>
              <a:cs typeface="Times New Roman" pitchFamily="18" charset="0"/>
            </a:endParaRPr>
          </a:p>
        </p:txBody>
      </p:sp>
      <p:grpSp>
        <p:nvGrpSpPr>
          <p:cNvPr id="4" name="Group 3"/>
          <p:cNvGrpSpPr>
            <a:grpSpLocks/>
          </p:cNvGrpSpPr>
          <p:nvPr/>
        </p:nvGrpSpPr>
        <p:grpSpPr bwMode="auto">
          <a:xfrm>
            <a:off x="838200" y="1295400"/>
            <a:ext cx="3810000" cy="2955925"/>
            <a:chOff x="838200" y="1066800"/>
            <a:chExt cx="3810000" cy="3184874"/>
          </a:xfrm>
        </p:grpSpPr>
        <p:pic>
          <p:nvPicPr>
            <p:cNvPr id="5" name="Picture 7" descr="index008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66800"/>
              <a:ext cx="3810000"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1"/>
            <p:cNvSpPr txBox="1">
              <a:spLocks noChangeArrowheads="1"/>
            </p:cNvSpPr>
            <p:nvPr/>
          </p:nvSpPr>
          <p:spPr bwMode="auto">
            <a:xfrm>
              <a:off x="1905000" y="3851564"/>
              <a:ext cx="205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000000"/>
                  </a:solidFill>
                  <a:effectLst/>
                  <a:uLnTx/>
                  <a:uFillTx/>
                  <a:latin typeface="Times New Roman" pitchFamily="18" charset="0"/>
                </a:rPr>
                <a:t>1. Nhổ củ cải</a:t>
              </a:r>
            </a:p>
          </p:txBody>
        </p:sp>
      </p:grpSp>
      <p:grpSp>
        <p:nvGrpSpPr>
          <p:cNvPr id="7" name="Group 6"/>
          <p:cNvGrpSpPr>
            <a:grpSpLocks/>
          </p:cNvGrpSpPr>
          <p:nvPr/>
        </p:nvGrpSpPr>
        <p:grpSpPr bwMode="auto">
          <a:xfrm>
            <a:off x="5029200" y="3505200"/>
            <a:ext cx="3760788" cy="2779713"/>
            <a:chOff x="5029200" y="3505200"/>
            <a:chExt cx="3760787" cy="2779340"/>
          </a:xfrm>
        </p:grpSpPr>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05200"/>
              <a:ext cx="3760787" cy="232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
            <p:cNvSpPr txBox="1">
              <a:spLocks noChangeArrowheads="1"/>
            </p:cNvSpPr>
            <p:nvPr/>
          </p:nvSpPr>
          <p:spPr bwMode="auto">
            <a:xfrm>
              <a:off x="5715000" y="5884430"/>
              <a:ext cx="205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000000"/>
                  </a:solidFill>
                  <a:effectLst/>
                  <a:uLnTx/>
                  <a:uFillTx/>
                  <a:latin typeface="Times New Roman" pitchFamily="18" charset="0"/>
                </a:rPr>
                <a:t>2. Chú Đỗ con</a:t>
              </a:r>
            </a:p>
          </p:txBody>
        </p:sp>
      </p:grpSp>
    </p:spTree>
    <p:custDataLst>
      <p:tags r:id="rId1"/>
    </p:custDataLst>
    <p:extLst>
      <p:ext uri="{BB962C8B-B14F-4D97-AF65-F5344CB8AC3E}">
        <p14:creationId xmlns:p14="http://schemas.microsoft.com/office/powerpoint/2010/main" val="1904409744"/>
      </p:ext>
    </p:extLst>
  </p:cSld>
  <p:clrMapOvr>
    <a:masterClrMapping/>
  </p:clrMapOvr>
  <p:transition spd="slow" advTm="269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5.55112E-17 -1.48148E-6 L 0.225 0.11227 " pathEditMode="relative" rAng="0" ptsTypes="AA">
                                      <p:cBhvr>
                                        <p:cTn id="20" dur="2000" fill="hold"/>
                                        <p:tgtEl>
                                          <p:spTgt spid="4"/>
                                        </p:tgtEl>
                                        <p:attrNameLst>
                                          <p:attrName>ppt_x</p:attrName>
                                          <p:attrName>ppt_y</p:attrName>
                                        </p:attrNameLst>
                                      </p:cBhvr>
                                      <p:rCtr x="11250" y="5602"/>
                                    </p:animMotion>
                                  </p:childTnLst>
                                </p:cTn>
                              </p:par>
                            </p:childTnLst>
                          </p:cTn>
                        </p:par>
                        <p:par>
                          <p:cTn id="21" fill="hold">
                            <p:stCondLst>
                              <p:cond delay="2500"/>
                            </p:stCondLst>
                            <p:childTnLst>
                              <p:par>
                                <p:cTn id="22" presetID="6" presetClass="emph" presetSubtype="0" fill="hold" nodeType="afterEffect">
                                  <p:stCondLst>
                                    <p:cond delay="0"/>
                                  </p:stCondLst>
                                  <p:childTnLst>
                                    <p:animScale>
                                      <p:cBhvr>
                                        <p:cTn id="2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309491_9176cfe2c2d302055fe74ef912e9e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33600" y="448040"/>
            <a:ext cx="60198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Trong câu </a:t>
            </a:r>
            <a:r>
              <a:rPr lang="en-US" sz="2400" b="1">
                <a:solidFill>
                  <a:prstClr val="black"/>
                </a:solidFill>
                <a:latin typeface="Times New Roman" pitchFamily="18" charset="0"/>
                <a:cs typeface="Times New Roman" pitchFamily="18" charset="0"/>
              </a:rPr>
              <a:t>chuyện </a:t>
            </a:r>
            <a:r>
              <a:rPr lang="en-US" sz="2400" b="1" smtClean="0">
                <a:solidFill>
                  <a:prstClr val="black"/>
                </a:solidFill>
                <a:latin typeface="Times New Roman" pitchFamily="18" charset="0"/>
                <a:cs typeface="Times New Roman" pitchFamily="18" charset="0"/>
              </a:rPr>
              <a:t>có những nhân vật nào?</a:t>
            </a:r>
            <a:endParaRPr lang="en-US" sz="2400" b="1">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836" y="1293811"/>
            <a:ext cx="25908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6499" y="1293811"/>
            <a:ext cx="23669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9524" y="1293811"/>
            <a:ext cx="25177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1836" y="3705224"/>
            <a:ext cx="25908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06499" y="3705224"/>
            <a:ext cx="236696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79861" y="3721099"/>
            <a:ext cx="2398713"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548723"/>
      </p:ext>
    </p:extLst>
  </p:cSld>
  <p:clrMapOvr>
    <a:masterClrMapping/>
  </p:clrMapOvr>
  <p:transition spd="slow" advTm="421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309491_9176cfe2c2d302055fe74ef912e9e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n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u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188" y="1524000"/>
            <a:ext cx="9144001"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0" y="6019800"/>
            <a:ext cx="51816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Ông già trồng cây gì ở ngoài vườn?</a:t>
            </a:r>
            <a:endParaRPr lang="en-US" sz="2400" b="1">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0165000"/>
      </p:ext>
    </p:extLst>
  </p:cSld>
  <p:clrMapOvr>
    <a:masterClrMapping/>
  </p:clrMapOvr>
  <p:transition spd="slow" advTm="3778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309491_9176cfe2c2d302055fe74ef912e9e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anh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57"/>
            <a:ext cx="9143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mu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04800"/>
            <a:ext cx="914400" cy="109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D:\Tài liệu soạn bài hương\giáo án tham khảo\tài liệu bài giảng nghỉ dịch\Truyện Nhổ củ cải\bà_già-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0773" y="835701"/>
            <a:ext cx="3203574" cy="487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8600" y="5753708"/>
            <a:ext cx="57912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Ông già có nhổ được không? Ông đã gọi ai</a:t>
            </a:r>
            <a:endParaRPr lang="en-US" sz="2400" b="1">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0165000"/>
      </p:ext>
    </p:extLst>
  </p:cSld>
  <p:clrMapOvr>
    <a:masterClrMapping/>
  </p:clrMapOvr>
  <p:transition spd="slow" advTm="415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3.05556E-6 4.07407E-6 L -0.55643 0.01018 " pathEditMode="relative" rAng="0" ptsTypes="AA">
                                      <p:cBhvr>
                                        <p:cTn id="11" dur="2000" fill="hold"/>
                                        <p:tgtEl>
                                          <p:spTgt spid="6"/>
                                        </p:tgtEl>
                                        <p:attrNameLst>
                                          <p:attrName>ppt_x</p:attrName>
                                          <p:attrName>ppt_y</p:attrName>
                                        </p:attrNameLst>
                                      </p:cBhvr>
                                      <p:rCtr x="-27830" y="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309491_9176cfe2c2d302055fe74ef912e9e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a s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au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285" y="2819400"/>
            <a:ext cx="83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413" y="3027363"/>
            <a:ext cx="10191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u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376295"/>
            <a:ext cx="533400" cy="76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mu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3255963"/>
            <a:ext cx="609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D:\Tài liệu soạn bài hương\giáo án tham khảo\tài liệu bài giảng nghỉ dịch\Truyện Nhổ củ cải\cháu_gá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5900" y="3265488"/>
            <a:ext cx="2084388" cy="289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728788" y="6134048"/>
            <a:ext cx="28956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Bà già đã gọi ai ?</a:t>
            </a:r>
            <a:endParaRPr lang="en-US" sz="2400" b="1">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0165000"/>
      </p:ext>
    </p:extLst>
  </p:cSld>
  <p:clrMapOvr>
    <a:masterClrMapping/>
  </p:clrMapOvr>
  <p:transition spd="slow" advTm="340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2.22222E-6 -1.85185E-6 L -0.36805 -0.00671 " pathEditMode="relative" rAng="0" ptsTypes="AA">
                                      <p:cBhvr>
                                        <p:cTn id="16" dur="2000" fill="hold"/>
                                        <p:tgtEl>
                                          <p:spTgt spid="9"/>
                                        </p:tgtEl>
                                        <p:attrNameLst>
                                          <p:attrName>ppt_x</p:attrName>
                                          <p:attrName>ppt_y</p:attrName>
                                        </p:attrNameLst>
                                      </p:cBhvr>
                                      <p:rCtr x="-18403"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309491_9176cfe2c2d302055fe74ef912e9e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n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aub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2405063"/>
            <a:ext cx="90646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dauong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838" y="2111375"/>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daubã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7713" y="2127250"/>
            <a:ext cx="9191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D:\Tài liệu soạn bài hương\giáo án tham khảo\tài liệu bài giảng nghỉ dịch\Truyện Nhổ củ cải\chó-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1163" y="3352800"/>
            <a:ext cx="2128837"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0165000"/>
      </p:ext>
    </p:extLst>
  </p:cSld>
  <p:clrMapOvr>
    <a:masterClrMapping/>
  </p:clrMapOvr>
  <p:transition spd="slow" advTm="2207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3.05556E-6 -3.33333E-6 L -0.26684 -0.00694 " pathEditMode="relative" rAng="0" ptsTypes="AA">
                                      <p:cBhvr>
                                        <p:cTn id="19" dur="2000" fill="hold"/>
                                        <p:tgtEl>
                                          <p:spTgt spid="8"/>
                                        </p:tgtEl>
                                        <p:attrNameLst>
                                          <p:attrName>ppt_x</p:attrName>
                                          <p:attrName>ppt_y</p:attrName>
                                        </p:attrNameLst>
                                      </p:cBhvr>
                                      <p:rCtr x="-13351"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3.8|4.8"/>
</p:tagLst>
</file>

<file path=ppt/tags/tag2.xml><?xml version="1.0" encoding="utf-8"?>
<p:tagLst xmlns:a="http://schemas.openxmlformats.org/drawingml/2006/main" xmlns:r="http://schemas.openxmlformats.org/officeDocument/2006/relationships" xmlns:p="http://schemas.openxmlformats.org/presentationml/2006/main">
  <p:tag name="TIMING" val="|1.1|14.5"/>
</p:tagLst>
</file>

<file path=ppt/tags/tag3.xml><?xml version="1.0" encoding="utf-8"?>
<p:tagLst xmlns:a="http://schemas.openxmlformats.org/drawingml/2006/main" xmlns:r="http://schemas.openxmlformats.org/officeDocument/2006/relationships" xmlns:p="http://schemas.openxmlformats.org/presentationml/2006/main">
  <p:tag name="TIMING" val="|8.6|4.2|7.9"/>
</p:tagLst>
</file>

<file path=ppt/tags/tag4.xml><?xml version="1.0" encoding="utf-8"?>
<p:tagLst xmlns:a="http://schemas.openxmlformats.org/drawingml/2006/main" xmlns:r="http://schemas.openxmlformats.org/officeDocument/2006/relationships" xmlns:p="http://schemas.openxmlformats.org/presentationml/2006/main">
  <p:tag name="TIMING" val="|7.7|3.1|2.5|2.1|3.7|1.8"/>
</p:tagLst>
</file>

<file path=ppt/tags/tag5.xml><?xml version="1.0" encoding="utf-8"?>
<p:tagLst xmlns:a="http://schemas.openxmlformats.org/drawingml/2006/main" xmlns:r="http://schemas.openxmlformats.org/officeDocument/2006/relationships" xmlns:p="http://schemas.openxmlformats.org/presentationml/2006/main">
  <p:tag name="TIMING" val="|34.1|2"/>
</p:tagLst>
</file>

<file path=ppt/tags/tag6.xml><?xml version="1.0" encoding="utf-8"?>
<p:tagLst xmlns:a="http://schemas.openxmlformats.org/drawingml/2006/main" xmlns:r="http://schemas.openxmlformats.org/officeDocument/2006/relationships" xmlns:p="http://schemas.openxmlformats.org/presentationml/2006/main">
  <p:tag name="TIMING" val="|28|1.2|1.1"/>
</p:tagLst>
</file>

<file path=ppt/tags/tag7.xml><?xml version="1.0" encoding="utf-8"?>
<p:tagLst xmlns:a="http://schemas.openxmlformats.org/drawingml/2006/main" xmlns:r="http://schemas.openxmlformats.org/officeDocument/2006/relationships" xmlns:p="http://schemas.openxmlformats.org/presentationml/2006/main">
  <p:tag name="TIMING" val="|12.7|3.3|1.7"/>
</p:tagLst>
</file>

<file path=ppt/tags/tag8.xml><?xml version="1.0" encoding="utf-8"?>
<p:tagLst xmlns:a="http://schemas.openxmlformats.org/drawingml/2006/main" xmlns:r="http://schemas.openxmlformats.org/officeDocument/2006/relationships" xmlns:p="http://schemas.openxmlformats.org/presentationml/2006/main">
  <p:tag name="TIMING" val="|33.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reworks">
  <a:themeElements>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339</Words>
  <Application>Microsoft Office PowerPoint</Application>
  <PresentationFormat>On-screen Show (4:3)</PresentationFormat>
  <Paragraphs>25</Paragraphs>
  <Slides>13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Arial Black</vt:lpstr>
      <vt:lpstr>Calibri</vt:lpstr>
      <vt:lpstr>Times New Roman</vt:lpstr>
      <vt:lpstr>1_Office Theme</vt:lpstr>
      <vt:lpstr>Fireworks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21</cp:revision>
  <dcterms:created xsi:type="dcterms:W3CDTF">2022-02-06T09:42:57Z</dcterms:created>
  <dcterms:modified xsi:type="dcterms:W3CDTF">2022-02-27T14:13:53Z</dcterms:modified>
</cp:coreProperties>
</file>