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9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4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2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4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A264-2B46-4E02-B2A6-F69A8DCC6F2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865B-A0A3-4D8F-9244-8C997748B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1627" y="227152"/>
            <a:ext cx="4835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ỦY BAN NÂM DÂN QUẬN LONG BIÊN</a:t>
            </a:r>
          </a:p>
          <a:p>
            <a:pPr algn="ctr"/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TRƯỜNG MẦM NON ĐỨC GIANG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9715" y="2383010"/>
            <a:ext cx="7252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</a:rPr>
              <a:t>LÀM QUEN VĂN HỌC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</a:rPr>
              <a:t>THƠ: MÙA XUÂN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8513" y="4137336"/>
            <a:ext cx="422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7030A0"/>
                </a:solidFill>
              </a:rPr>
              <a:t>LỨA TUỔI: MẪU GIÁO BÉ</a:t>
            </a:r>
          </a:p>
          <a:p>
            <a:pPr algn="ctr"/>
            <a:r>
              <a:rPr lang="en-US" sz="2400" smtClean="0">
                <a:solidFill>
                  <a:srgbClr val="7030A0"/>
                </a:solidFill>
              </a:rPr>
              <a:t>GIÁO VIÊN: PHẠM THỊ TRÀ MY</a:t>
            </a:r>
            <a:endParaRPr lang="en-US" sz="240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07" y="1076978"/>
            <a:ext cx="1231084" cy="12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5414" y="778588"/>
            <a:ext cx="437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Mục đích – yêu cầu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821" y="2141951"/>
            <a:ext cx="78287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  <a:latin typeface="+mj-lt"/>
              </a:rPr>
              <a:t>1. Kiến thức:</a:t>
            </a:r>
            <a:endParaRPr lang="vi-VN" sz="2400">
              <a:solidFill>
                <a:srgbClr val="0070C0"/>
              </a:solidFill>
              <a:latin typeface="+mj-lt"/>
            </a:endParaRPr>
          </a:p>
          <a:p>
            <a:r>
              <a:rPr lang="vi-VN" sz="2400">
                <a:solidFill>
                  <a:srgbClr val="0070C0"/>
                </a:solidFill>
                <a:latin typeface="+mj-lt"/>
              </a:rPr>
              <a:t>- Trẻ nhớ tên tác giả, tên bài thơ "Mùa </a:t>
            </a:r>
            <a:r>
              <a:rPr lang="vi-VN" sz="2400" smtClean="0">
                <a:solidFill>
                  <a:srgbClr val="0070C0"/>
                </a:solidFill>
                <a:latin typeface="+mj-lt"/>
              </a:rPr>
              <a:t>xuân“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.</a:t>
            </a:r>
            <a:endParaRPr lang="vi-VN" sz="2400">
              <a:solidFill>
                <a:srgbClr val="0070C0"/>
              </a:solidFill>
              <a:latin typeface="+mj-lt"/>
            </a:endParaRPr>
          </a:p>
          <a:p>
            <a:r>
              <a:rPr lang="en-US" sz="2400" smtClean="0">
                <a:solidFill>
                  <a:srgbClr val="0070C0"/>
                </a:solidFill>
                <a:latin typeface="+mj-lt"/>
              </a:rPr>
              <a:t>- </a:t>
            </a:r>
            <a:r>
              <a:rPr lang="vi-VN" sz="2400" smtClean="0">
                <a:solidFill>
                  <a:srgbClr val="0070C0"/>
                </a:solidFill>
                <a:latin typeface="+mj-lt"/>
              </a:rPr>
              <a:t>Trẻ </a:t>
            </a:r>
            <a:r>
              <a:rPr lang="vi-VN" sz="2400">
                <a:solidFill>
                  <a:srgbClr val="0070C0"/>
                </a:solidFill>
                <a:latin typeface="+mj-lt"/>
              </a:rPr>
              <a:t>hiểu nội dung bài </a:t>
            </a:r>
            <a:r>
              <a:rPr lang="vi-VN" sz="2400" smtClean="0">
                <a:solidFill>
                  <a:srgbClr val="0070C0"/>
                </a:solidFill>
                <a:latin typeface="+mj-lt"/>
              </a:rPr>
              <a:t>thơ</a:t>
            </a:r>
            <a:r>
              <a:rPr lang="en-US" sz="240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endParaRPr lang="vi-VN" sz="2400">
              <a:solidFill>
                <a:srgbClr val="0070C0"/>
              </a:solidFill>
              <a:latin typeface="+mj-lt"/>
            </a:endParaRPr>
          </a:p>
          <a:p>
            <a:r>
              <a:rPr lang="vi-VN" sz="2400" b="1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vi-VN" sz="2400" b="1">
                <a:solidFill>
                  <a:srgbClr val="0070C0"/>
                </a:solidFill>
                <a:latin typeface="+mj-lt"/>
              </a:rPr>
              <a:t>. Kỹ năng:</a:t>
            </a:r>
            <a:endParaRPr lang="vi-VN" sz="2400">
              <a:solidFill>
                <a:srgbClr val="0070C0"/>
              </a:solidFill>
              <a:latin typeface="+mj-lt"/>
            </a:endParaRPr>
          </a:p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cho trẻ kỹ năng ghi nhớ, chú ý có chủ đích.</a:t>
            </a:r>
          </a:p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trả lời câu hỏi mạch lạc.</a:t>
            </a:r>
          </a:p>
          <a:p>
            <a:endParaRPr lang="en-US" sz="24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smtClean="0">
                <a:solidFill>
                  <a:srgbClr val="0070C0"/>
                </a:solidFill>
                <a:latin typeface="+mj-lt"/>
              </a:rPr>
              <a:t>3</a:t>
            </a:r>
            <a:r>
              <a:rPr lang="vi-VN" sz="2400" b="1">
                <a:solidFill>
                  <a:srgbClr val="0070C0"/>
                </a:solidFill>
                <a:latin typeface="+mj-lt"/>
              </a:rPr>
              <a:t>. Giáo dục</a:t>
            </a:r>
            <a:r>
              <a:rPr lang="vi-VN" sz="2400" b="1" smtClean="0">
                <a:solidFill>
                  <a:srgbClr val="0070C0"/>
                </a:solidFill>
                <a:latin typeface="+mj-lt"/>
              </a:rPr>
              <a:t>:</a:t>
            </a:r>
            <a:endParaRPr lang="en-US" sz="2400" b="1" smtClean="0">
              <a:solidFill>
                <a:srgbClr val="0070C0"/>
              </a:solidFill>
              <a:latin typeface="+mj-lt"/>
            </a:endParaRPr>
          </a:p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các hoạt động.</a:t>
            </a:r>
            <a:endParaRPr lang="vi-VN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+mj-lt"/>
              </a:rPr>
              <a:t>- Giáo dục trẻ yêu thích thiên nhiên và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9535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9300" y="548640"/>
            <a:ext cx="765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 thơ “Mùa xuân”</a:t>
            </a:r>
            <a:endParaRPr lang="en-US" sz="6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63"/>
            <a:ext cx="12192000" cy="67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8"/>
            <a:ext cx="12192000" cy="67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"/>
            <a:ext cx="12192000" cy="68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0"/>
            <a:ext cx="12192000" cy="67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138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2022-02-17T09:01:51Z</dcterms:created>
  <dcterms:modified xsi:type="dcterms:W3CDTF">2022-02-25T13:44:26Z</dcterms:modified>
</cp:coreProperties>
</file>