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304" r:id="rId3"/>
    <p:sldId id="308" r:id="rId4"/>
    <p:sldId id="301" r:id="rId5"/>
    <p:sldId id="299" r:id="rId6"/>
    <p:sldId id="300" r:id="rId7"/>
    <p:sldId id="305" r:id="rId8"/>
    <p:sldId id="302" r:id="rId9"/>
    <p:sldId id="314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00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60"/>
  </p:normalViewPr>
  <p:slideViewPr>
    <p:cSldViewPr>
      <p:cViewPr varScale="1">
        <p:scale>
          <a:sx n="70" d="100"/>
          <a:sy n="70" d="100"/>
        </p:scale>
        <p:origin x="12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BA9DF-01E7-404B-ABCE-AC79FB32DBF4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B8D51-BEB9-42FD-8B32-4C0E78C82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4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B8D51-BEB9-42FD-8B32-4C0E78C825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B8D51-BEB9-42FD-8B32-4C0E78C825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7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6550-D28E-4BB4-AC0B-CDC4FDAE2018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F1B1-6A1B-4EC7-91D8-A37776252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5466-F9C1-46F1-8BE0-A11B42E11B4E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BE6B9-FDC0-4BFF-8462-85D8EF18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1C5FC-7677-43D9-A769-FD6C40C4D6D7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D5DC-1FE7-4EE4-946B-F8A162A9F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D161-7F82-4ACC-81F8-7B60C952DE5A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3EDC-E2AF-45EA-BF66-4513CC489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DBCE7-6D62-4897-821C-0C27474B0923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5E79-62A4-4FF4-A96C-472B6D0E3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2FF5-154D-4CEE-920E-28672CADBB2B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BC06-68A8-473E-9B0A-348E14857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C05FF-AA1D-4ACF-961A-E7200398EE20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151A6-796E-4BE6-A15B-7CAE6177C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E813A-DFA2-43D4-A66B-C43B18292D70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621A-10FF-4A2C-B65E-7E0389F9E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5013-80A2-498A-A7F7-4B2B7D84E887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67361-D9ED-4C78-9290-0130800DF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5602-938F-4F8C-8904-DE6662734B80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7571A-C982-45D3-BEE3-6871A471B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B6435-BABB-45D2-BF06-193C2BFBC702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A595-3274-4760-A585-C8E332F49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1582B1-5FBD-4ECA-B94D-CC99ED0C092B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9A2FC0-9EB0-4C73-90BE-E61A6DB1A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6237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372980"/>
            <a:ext cx="541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+mj-lt"/>
              </a:rPr>
              <a:t> </a:t>
            </a:r>
            <a:r>
              <a:rPr lang="en-US" sz="2400" b="1">
                <a:latin typeface="+mj-lt"/>
              </a:rPr>
              <a:t>      </a:t>
            </a:r>
            <a:r>
              <a:rPr lang="vi-VN" sz="2400" b="1">
                <a:latin typeface="+mj-lt"/>
              </a:rPr>
              <a:t>UBND QUẬN LONG BIÊN</a:t>
            </a:r>
          </a:p>
          <a:p>
            <a:r>
              <a:rPr lang="vi-VN" sz="2400" b="1">
                <a:latin typeface="+mj-lt"/>
              </a:rPr>
              <a:t>TRƯỜNG MẦM NON ĐỨC GIANG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396" y="1233183"/>
            <a:ext cx="643797" cy="5885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8483" y="1971003"/>
            <a:ext cx="673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8328" y="2792843"/>
            <a:ext cx="5130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NBTN Con gà, con vịt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5325" y="3490418"/>
            <a:ext cx="3853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 24 – 36 tháng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8328" y="4187993"/>
            <a:ext cx="4368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Thu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628" y="4983644"/>
            <a:ext cx="3498073" cy="765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2021 - 2022</a:t>
            </a:r>
          </a:p>
          <a:p>
            <a:endParaRPr lang="en-US" sz="1575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80695"/>
      </p:ext>
    </p:extLst>
  </p:cSld>
  <p:clrMapOvr>
    <a:masterClrMapping/>
  </p:clrMapOvr>
  <p:transition spd="med" advTm="1359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4" y="-18803"/>
            <a:ext cx="9144000" cy="7239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226154"/>
              </p:ext>
            </p:extLst>
          </p:nvPr>
        </p:nvGraphicFramePr>
        <p:xfrm>
          <a:off x="23884" y="0"/>
          <a:ext cx="2514600" cy="14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r:id="rId5" imgW="1278360" imgH="1274040" progId="">
                  <p:embed/>
                </p:oleObj>
              </mc:Choice>
              <mc:Fallback>
                <p:oleObj r:id="rId5" imgW="1278360" imgH="1274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84" y="0"/>
                        <a:ext cx="2514600" cy="140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0" y="408656"/>
            <a:ext cx="4361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25" y="1344203"/>
            <a:ext cx="88790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1.Kiến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Trẻ nhận biết đúng con gà trống, con vịt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Trẻ b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iết tên, đặc điểm nổi bật của con gà trống và con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gà trống có mào đỏ, có mỏ nhọn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gà trống gáy ò ó o o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vịt có mỏ dẹt, chân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vịt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có màng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vịt kêu cạp, cạp, cạp..</a:t>
            </a:r>
          </a:p>
          <a:p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biết phân biệt con gà trống - con vịt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625" y="3406082"/>
            <a:ext cx="90822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2.Kĩ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năng: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ngôn ngữ cho trẻ thông qua hoạt động.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lắng nghe, nói những câu dài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gà trống có mào đỏ</a:t>
            </a: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gà trống có mỏ nhọn, vịt có mỏ dẹt, chân vịt có màng và khả năng</a:t>
            </a: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ghi nhớ có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đích.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-Trẻ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biệt một số đặc điểm khác nhau rõ nét của con gà trống- con vịt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gà trống có mào đỏ</a:t>
            </a: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gà trống có mỏ nhọn/ vịt có mỏ dẹt, chân vịt có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gà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màng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Trẻ biết c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ách chơi trò chơi</a:t>
            </a:r>
          </a:p>
          <a:p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625" y="5748417"/>
            <a:ext cx="886275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3.Thái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 :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-Thích thú khi tham gia hoạt động cùng cô và các bạn.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-Yêu thương và chăm sóc các con vật nuôi trong gia đình bé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8450" y="107045"/>
            <a:ext cx="466408" cy="42635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99858062"/>
      </p:ext>
    </p:extLst>
  </p:cSld>
  <p:clrMapOvr>
    <a:masterClrMapping/>
  </p:clrMapOvr>
  <p:transition spd="med" advTm="778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598003"/>
            <a:ext cx="5484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hát: Con gà trống</a:t>
            </a:r>
            <a:endParaRPr lang="en-US" sz="4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539" y="152401"/>
            <a:ext cx="416792" cy="38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624884"/>
      </p:ext>
    </p:extLst>
  </p:cSld>
  <p:clrMapOvr>
    <a:masterClrMapping/>
  </p:clrMapOvr>
  <p:transition spd="med" advTm="737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08" y="-23884"/>
            <a:ext cx="9174707" cy="6881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09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vừa nghe bài hát có tên là gì?</a:t>
            </a:r>
            <a:endParaRPr 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108" y="1"/>
            <a:ext cx="416792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6172200" cy="5181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0751328"/>
      </p:ext>
    </p:extLst>
  </p:cSld>
  <p:clrMapOvr>
    <a:masterClrMapping/>
  </p:clrMapOvr>
  <p:transition spd="med" advTm="870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" y="0"/>
            <a:ext cx="9144000" cy="6674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914400"/>
            <a:ext cx="713169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hát có nhắc </a:t>
            </a:r>
            <a:r>
              <a:rPr lang="en-US" sz="40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con gì?</a:t>
            </a:r>
            <a:endParaRPr lang="en-US" sz="4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3708" y="151967"/>
            <a:ext cx="417266" cy="381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48" y="2163436"/>
            <a:ext cx="6934200" cy="45478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3458610"/>
      </p:ext>
    </p:extLst>
  </p:cSld>
  <p:clrMapOvr>
    <a:masterClrMapping/>
  </p:clrMapOvr>
  <p:transition spd="med" advTm="1286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4419600"/>
            <a:ext cx="1866900" cy="2209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9974" y="152400"/>
            <a:ext cx="500151" cy="457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9971" y="1855857"/>
            <a:ext cx="4984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NBTN: Con gà, con vịt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21495"/>
      </p:ext>
    </p:extLst>
  </p:cSld>
  <p:clrMapOvr>
    <a:masterClrMapping/>
  </p:clrMapOvr>
  <p:transition spd="med" advTm="52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3" b="96933" l="4212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" y="-9319"/>
            <a:ext cx="8921763" cy="72219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62" y="51443"/>
            <a:ext cx="619838" cy="56660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533400" y="1918029"/>
            <a:ext cx="3124200" cy="30587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46225" y="5493429"/>
            <a:ext cx="2133600" cy="13787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27170" y="131370"/>
            <a:ext cx="2133600" cy="2133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20466566">
            <a:off x="3769068" y="3096360"/>
            <a:ext cx="4038600" cy="22210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ular Callout 25"/>
          <p:cNvSpPr/>
          <p:nvPr/>
        </p:nvSpPr>
        <p:spPr>
          <a:xfrm>
            <a:off x="2617444" y="5809143"/>
            <a:ext cx="1777338" cy="611124"/>
          </a:xfrm>
          <a:prstGeom prst="wedgeRoundRectCallout">
            <a:avLst>
              <a:gd name="adj1" fmla="val 111903"/>
              <a:gd name="adj2" fmla="val 4892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gà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3825671" y="1179470"/>
            <a:ext cx="1777338" cy="611124"/>
          </a:xfrm>
          <a:prstGeom prst="wedgeRoundRectCallout">
            <a:avLst>
              <a:gd name="adj1" fmla="val 101920"/>
              <a:gd name="adj2" fmla="val -4710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gà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7181954" y="4732793"/>
            <a:ext cx="1777338" cy="611124"/>
          </a:xfrm>
          <a:prstGeom prst="wedgeRoundRectCallout">
            <a:avLst>
              <a:gd name="adj1" fmla="val -80834"/>
              <a:gd name="adj2" fmla="val -11410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gà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204136" y="1306905"/>
            <a:ext cx="1777338" cy="611124"/>
          </a:xfrm>
          <a:prstGeom prst="wedgeRoundRectCallout">
            <a:avLst>
              <a:gd name="adj1" fmla="val 50473"/>
              <a:gd name="adj2" fmla="val 13825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 gà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1484274">
            <a:off x="7683489" y="1184847"/>
            <a:ext cx="960232" cy="262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787462" y="1405697"/>
            <a:ext cx="1245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 gà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994500" y="575456"/>
            <a:ext cx="1251272" cy="237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82950" y="-9319"/>
            <a:ext cx="142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Mào gà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937361"/>
      </p:ext>
    </p:extLst>
  </p:cSld>
  <p:clrMapOvr>
    <a:masterClrMapping/>
  </p:clrMapOvr>
  <p:transition spd="med" advTm="14704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11" grpId="0" animBg="1"/>
      <p:bldP spid="11" grpId="1" animBg="1"/>
      <p:bldP spid="31" grpId="0"/>
      <p:bldP spid="31" grpId="1"/>
      <p:bldP spid="32" grpId="0" animBg="1"/>
      <p:bldP spid="32" grpId="1" animBg="1"/>
      <p:bldP spid="33" grpId="0"/>
      <p:bldP spid="3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7"/>
            <a:ext cx="9144000" cy="7010400"/>
          </a:xfrm>
        </p:spPr>
      </p:pic>
      <p:sp>
        <p:nvSpPr>
          <p:cNvPr id="7" name="TextBox 6"/>
          <p:cNvSpPr txBox="1"/>
          <p:nvPr/>
        </p:nvSpPr>
        <p:spPr>
          <a:xfrm>
            <a:off x="3276600" y="732961"/>
            <a:ext cx="2319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578775" y="1905000"/>
            <a:ext cx="6400800" cy="3733800"/>
          </a:xfrm>
          <a:prstGeom prst="wedgeEllipseCallout">
            <a:avLst>
              <a:gd name="adj1" fmla="val -21673"/>
              <a:gd name="adj2" fmla="val 59701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gì có cánh</a:t>
            </a:r>
          </a:p>
          <a:p>
            <a:pPr algn="ctr"/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lại biết bơi</a:t>
            </a:r>
          </a:p>
          <a:p>
            <a:pPr algn="ctr"/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xuống ao chơi</a:t>
            </a:r>
          </a:p>
          <a:p>
            <a:pPr algn="ctr"/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về đẻ trứng.</a:t>
            </a:r>
            <a:endParaRPr 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501" y="464705"/>
            <a:ext cx="575299" cy="5258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8735556"/>
      </p:ext>
    </p:extLst>
  </p:cSld>
  <p:clrMapOvr>
    <a:masterClrMapping/>
  </p:clrMapOvr>
  <p:transition spd="med" advTm="1895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649666" y="0"/>
            <a:ext cx="3189534" cy="2514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95600" y="1905000"/>
            <a:ext cx="5165170" cy="2971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5015" y="1905000"/>
            <a:ext cx="2133600" cy="2438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4876800"/>
            <a:ext cx="3352800" cy="2133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4191000" y="228600"/>
            <a:ext cx="1458666" cy="612648"/>
          </a:xfrm>
          <a:prstGeom prst="wedgeRectCallout">
            <a:avLst>
              <a:gd name="adj1" fmla="val 107525"/>
              <a:gd name="adj2" fmla="val 5136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vịt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061010" y="4876800"/>
            <a:ext cx="1711657" cy="612648"/>
          </a:xfrm>
          <a:prstGeom prst="wedgeRectCallout">
            <a:avLst>
              <a:gd name="adj1" fmla="val -64701"/>
              <a:gd name="adj2" fmla="val -13353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vịt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807821" y="5583458"/>
            <a:ext cx="1697379" cy="612648"/>
          </a:xfrm>
          <a:prstGeom prst="wedgeRectCallout">
            <a:avLst>
              <a:gd name="adj1" fmla="val 107525"/>
              <a:gd name="adj2" fmla="val 5136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vịt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81000" y="1178056"/>
            <a:ext cx="1527412" cy="612648"/>
          </a:xfrm>
          <a:prstGeom prst="wedgeRectCallout">
            <a:avLst>
              <a:gd name="adj1" fmla="val 14599"/>
              <a:gd name="adj2" fmla="val 22289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 vịt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0602658">
            <a:off x="7926758" y="1575657"/>
            <a:ext cx="1085078" cy="3769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1231" y="1069274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 vịt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71976"/>
            <a:ext cx="575299" cy="5258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1709393"/>
      </p:ext>
    </p:extLst>
  </p:cSld>
  <p:clrMapOvr>
    <a:masterClrMapping/>
  </p:clrMapOvr>
  <p:transition spd="med" advTm="11912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4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8&quot;/&gt;&lt;/object&gt;&lt;object type=&quot;3&quot; unique_id=&quot;10007&quot;&gt;&lt;property id=&quot;20148&quot; value=&quot;5&quot;/&gt;&lt;property id=&quot;20300&quot; value=&quot;Slide 4&quot;/&gt;&lt;property id=&quot;20307&quot; value=&quot;276&quot;/&gt;&lt;/object&gt;&lt;object type=&quot;3&quot; unique_id=&quot;10008&quot;&gt;&lt;property id=&quot;20148&quot; value=&quot;5&quot;/&gt;&lt;property id=&quot;20300&quot; value=&quot;Slide 5&quot;/&gt;&lt;property id=&quot;20307&quot; value=&quot;265&quot;/&gt;&lt;/object&gt;&lt;object type=&quot;3&quot; unique_id=&quot;10009&quot;&gt;&lt;property id=&quot;20148&quot; value=&quot;5&quot;/&gt;&lt;property id=&quot;20300&quot; value=&quot;Slide 6&quot;/&gt;&lt;property id=&quot;20307&quot; value=&quot;286&quot;/&gt;&lt;/object&gt;&lt;object type=&quot;3&quot; unique_id=&quot;10010&quot;&gt;&lt;property id=&quot;20148&quot; value=&quot;5&quot;/&gt;&lt;property id=&quot;20300&quot; value=&quot;Slide 7&quot;/&gt;&lt;property id=&quot;20307&quot; value=&quot;282&quot;/&gt;&lt;/object&gt;&lt;object type=&quot;3&quot; unique_id=&quot;10011&quot;&gt;&lt;property id=&quot;20148&quot; value=&quot;5&quot;/&gt;&lt;property id=&quot;20300&quot; value=&quot;Slide 8&quot;/&gt;&lt;property id=&quot;20307&quot; value=&quot;278&quot;/&gt;&lt;/object&gt;&lt;object type=&quot;3&quot; unique_id=&quot;10012&quot;&gt;&lt;property id=&quot;20148&quot; value=&quot;5&quot;/&gt;&lt;property id=&quot;20300&quot; value=&quot;Slide 9&quot;/&gt;&lt;property id=&quot;20307&quot; value=&quot;280&quot;/&gt;&lt;/object&gt;&lt;object type=&quot;3&quot; unique_id=&quot;10013&quot;&gt;&lt;property id=&quot;20148&quot; value=&quot;5&quot;/&gt;&lt;property id=&quot;20300&quot; value=&quot;Slide 10&quot;/&gt;&lt;property id=&quot;20307&quot; value=&quot;275&quot;/&gt;&lt;/object&gt;&lt;object type=&quot;3&quot; unique_id=&quot;10014&quot;&gt;&lt;property id=&quot;20148&quot; value=&quot;5&quot;/&gt;&lt;property id=&quot;20300&quot; value=&quot;Slide 11&quot;/&gt;&lt;property id=&quot;20307&quot; value=&quot;279&quot;/&gt;&lt;/object&gt;&lt;object type=&quot;3&quot; unique_id=&quot;10015&quot;&gt;&lt;property id=&quot;20148&quot; value=&quot;5&quot;/&gt;&lt;property id=&quot;20300&quot; value=&quot;Slide 12&quot;/&gt;&lt;property id=&quot;20307&quot; value=&quot;281&quot;/&gt;&lt;/object&gt;&lt;object type=&quot;3&quot; unique_id=&quot;10016&quot;&gt;&lt;property id=&quot;20148&quot; value=&quot;5&quot;/&gt;&lt;property id=&quot;20300&quot; value=&quot;Slide 13&quot;/&gt;&lt;property id=&quot;20307&quot; value=&quot;287&quot;/&gt;&lt;/object&gt;&lt;object type=&quot;3&quot; unique_id=&quot;10017&quot;&gt;&lt;property id=&quot;20148&quot; value=&quot;5&quot;/&gt;&lt;property id=&quot;20300&quot; value=&quot;Slide 14&quot;/&gt;&lt;property id=&quot;20307&quot; value=&quot;288&quot;/&gt;&lt;/object&gt;&lt;object type=&quot;3&quot; unique_id=&quot;10018&quot;&gt;&lt;property id=&quot;20148&quot; value=&quot;5&quot;/&gt;&lt;property id=&quot;20300&quot; value=&quot;Slide 15&quot;/&gt;&lt;property id=&quot;20307&quot; value=&quot;27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.8|1.6|1.7|1.5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3|1.8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9.9|5.7|11.6|3.7|4.6|9|3|4.8|15.2|3|7|10.6|3.1|5.1|11|3.6|3.5|1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9.9|6.4|8.2|2|6.7|9.7|2.3|4.3|11.6|2|4|14|2.4|3.9|1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2995</TotalTime>
  <Words>351</Words>
  <Application>Microsoft Office PowerPoint</Application>
  <PresentationFormat>On-screen Show (4:3)</PresentationFormat>
  <Paragraphs>43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andongnhi.violet.vn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AutoBVT</cp:lastModifiedBy>
  <cp:revision>225</cp:revision>
  <dcterms:created xsi:type="dcterms:W3CDTF">2017-10-18T06:34:13Z</dcterms:created>
  <dcterms:modified xsi:type="dcterms:W3CDTF">2022-03-06T16:45:40Z</dcterms:modified>
</cp:coreProperties>
</file>