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6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7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5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2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0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8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9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C7B6D-2F50-4874-A144-80E11FBF0857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5CB3-37A5-4C6F-991E-D7CFC1A5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9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9253" y="526211"/>
            <a:ext cx="3079630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7999" y="276726"/>
            <a:ext cx="6035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ỦY BAN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NHÂN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DÂN QUẬN LONG BIÊN</a:t>
            </a:r>
          </a:p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TRƯỜNG MẦM NON ĐỨC GIANG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50" y="1066838"/>
            <a:ext cx="1231499" cy="12375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8821" y="2418346"/>
            <a:ext cx="74114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LĨNH VỰC PHÁT TRIỂN </a:t>
            </a:r>
            <a:r>
              <a:rPr lang="en-US" sz="3600" smtClean="0">
                <a:solidFill>
                  <a:srgbClr val="FF0000"/>
                </a:solidFill>
              </a:rPr>
              <a:t>THẨM MỸ</a:t>
            </a:r>
            <a:endParaRPr lang="en-US" sz="3600">
              <a:solidFill>
                <a:srgbClr val="FF0000"/>
              </a:solidFill>
            </a:endParaRPr>
          </a:p>
          <a:p>
            <a:pPr lvl="0" algn="ctr"/>
            <a:r>
              <a:rPr lang="en-US" sz="3600" smtClean="0">
                <a:solidFill>
                  <a:srgbClr val="FF0000"/>
                </a:solidFill>
              </a:rPr>
              <a:t>TẠO HÌNH</a:t>
            </a:r>
            <a:endParaRPr lang="en-US" sz="3600">
              <a:solidFill>
                <a:srgbClr val="FF0000"/>
              </a:solidFill>
            </a:endParaRPr>
          </a:p>
          <a:p>
            <a:pPr lvl="0" algn="ctr"/>
            <a:r>
              <a:rPr lang="en-US" sz="3600" smtClean="0">
                <a:solidFill>
                  <a:srgbClr val="FF0000"/>
                </a:solidFill>
              </a:rPr>
              <a:t>LÀM BƯU THIẾP TẶNG BÀ, TẶNG MẸ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4675495"/>
            <a:ext cx="6035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srgbClr val="7030A0"/>
                </a:solidFill>
              </a:rPr>
              <a:t>LỨA TUỔI: MẪU GIÁO BÉ</a:t>
            </a:r>
          </a:p>
          <a:p>
            <a:pPr lvl="0" algn="ctr"/>
            <a:r>
              <a:rPr lang="en-US" sz="2400">
                <a:solidFill>
                  <a:srgbClr val="7030A0"/>
                </a:solidFill>
              </a:rPr>
              <a:t>GIÁO VIÊN: PHẠM THỊ TRÀ MY</a:t>
            </a:r>
          </a:p>
        </p:txBody>
      </p:sp>
    </p:spTree>
    <p:extLst>
      <p:ext uri="{BB962C8B-B14F-4D97-AF65-F5344CB8AC3E}">
        <p14:creationId xmlns:p14="http://schemas.microsoft.com/office/powerpoint/2010/main" val="38214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98746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738600868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939824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516284" y="63375"/>
            <a:ext cx="4547061" cy="786572"/>
            <a:chOff x="3516284" y="63375"/>
            <a:chExt cx="4547061" cy="786572"/>
          </a:xfrm>
        </p:grpSpPr>
        <p:sp>
          <p:nvSpPr>
            <p:cNvPr id="6" name="Horizontal Scroll 5"/>
            <p:cNvSpPr/>
            <p:nvPr/>
          </p:nvSpPr>
          <p:spPr>
            <a:xfrm>
              <a:off x="3516284" y="76863"/>
              <a:ext cx="4547061" cy="773084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57353" y="63375"/>
              <a:ext cx="4064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Chuẩn bị nguyên liệu</a:t>
              </a:r>
              <a:endParaRPr lang="en-US" sz="36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9" b="100000" l="600" r="93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2165" y="781680"/>
            <a:ext cx="2898994" cy="3363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4434" l="28809" r="748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82374">
            <a:off x="2424549" y="3503374"/>
            <a:ext cx="2352789" cy="3034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6667" l="28667" r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048" y="3935285"/>
            <a:ext cx="2170671" cy="2170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95667" l="8667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4719" y="1034623"/>
            <a:ext cx="2020103" cy="2533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8300" r="93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7494" y="1013780"/>
            <a:ext cx="3201889" cy="22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ướng dẫ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45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2021-11-15T11:19:25Z</dcterms:created>
  <dcterms:modified xsi:type="dcterms:W3CDTF">2022-03-18T13:27:40Z</dcterms:modified>
</cp:coreProperties>
</file>