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FF"/>
    <a:srgbClr val="D60093"/>
    <a:srgbClr val="FF0066"/>
    <a:srgbClr val="FF6600"/>
    <a:srgbClr val="FF3300"/>
    <a:srgbClr val="0000FF"/>
    <a:srgbClr val="3333FF"/>
    <a:srgbClr val="00FF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E351-6BC7-4421-961F-D6F9301A18C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2CFD-5525-44C1-928A-9C36554F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0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E351-6BC7-4421-961F-D6F9301A18C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2CFD-5525-44C1-928A-9C36554F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3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E351-6BC7-4421-961F-D6F9301A18C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2CFD-5525-44C1-928A-9C36554F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0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E351-6BC7-4421-961F-D6F9301A18C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2CFD-5525-44C1-928A-9C36554F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81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E351-6BC7-4421-961F-D6F9301A18C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2CFD-5525-44C1-928A-9C36554F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2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E351-6BC7-4421-961F-D6F9301A18C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2CFD-5525-44C1-928A-9C36554F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5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E351-6BC7-4421-961F-D6F9301A18C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2CFD-5525-44C1-928A-9C36554F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2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E351-6BC7-4421-961F-D6F9301A18C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2CFD-5525-44C1-928A-9C36554F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36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E351-6BC7-4421-961F-D6F9301A18C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2CFD-5525-44C1-928A-9C36554F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4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E351-6BC7-4421-961F-D6F9301A18C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2CFD-5525-44C1-928A-9C36554F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5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E351-6BC7-4421-961F-D6F9301A18C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2CFD-5525-44C1-928A-9C36554F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2E351-6BC7-4421-961F-D6F9301A18C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D2CFD-5525-44C1-928A-9C36554F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7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7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05989" y="208685"/>
            <a:ext cx="6568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  <a:endParaRPr lang="en-US" sz="20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50940" y="544210"/>
            <a:ext cx="4709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ĐỨC GIANG</a:t>
            </a:r>
            <a:endParaRPr lang="en-US" sz="20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941" y="600569"/>
            <a:ext cx="1141306" cy="10435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60530" y="1867282"/>
            <a:ext cx="6890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NGÔN NGỮ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38127" y="3138859"/>
            <a:ext cx="57568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7A9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 THƠ: CON ĐƯỜNG CỦA BÉ</a:t>
            </a:r>
            <a:endParaRPr lang="en-US" sz="2200" b="1" dirty="0">
              <a:solidFill>
                <a:srgbClr val="07A90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7910" y="4212177"/>
            <a:ext cx="41963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Đinh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endParaRPr lang="en-US" sz="2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56536" y="4734988"/>
            <a:ext cx="316820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4-5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2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97016" y="2474936"/>
            <a:ext cx="6597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LÀM QUEN VỚI VĂN HỌC</a:t>
            </a:r>
            <a:endParaRPr 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06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4" grpId="0"/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3759200" y="313453"/>
            <a:ext cx="6923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MỤC ĐÍCH- YÊU CẦU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7614" y="998662"/>
            <a:ext cx="112739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Con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endParaRPr lang="en-US" sz="2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PTGT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086" y="3091543"/>
            <a:ext cx="112776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7614" y="2726657"/>
            <a:ext cx="113828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ý.</a:t>
            </a:r>
          </a:p>
          <a:p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7614" y="4419428"/>
            <a:ext cx="1103448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US" sz="2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28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2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12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838200" y="989796"/>
            <a:ext cx="33854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3628" y="1894409"/>
            <a:ext cx="388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1.Bé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endParaRPr lang="en-US" sz="26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3084" y="3314281"/>
            <a:ext cx="3541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5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endParaRPr lang="en-US" sz="25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11771" y="4412343"/>
            <a:ext cx="31641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Con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26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93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465942" y="1027906"/>
            <a:ext cx="2612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7370" y="3429000"/>
            <a:ext cx="43252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2.Bài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Con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26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49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838200" y="2452914"/>
            <a:ext cx="738051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800" b="1" dirty="0" err="1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8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800" b="1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75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3512458" y="1305967"/>
            <a:ext cx="28738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114" y="2670629"/>
            <a:ext cx="673462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Con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endParaRPr lang="en-US" sz="3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84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008749" y="2377889"/>
            <a:ext cx="711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3600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600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98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5007428" y="1671092"/>
            <a:ext cx="3062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4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4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802607"/>
            <a:ext cx="105156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Con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2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2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32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43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3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296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MHC</dc:creator>
  <cp:lastModifiedBy>MHC</cp:lastModifiedBy>
  <cp:revision>18</cp:revision>
  <dcterms:created xsi:type="dcterms:W3CDTF">2022-03-11T01:47:46Z</dcterms:created>
  <dcterms:modified xsi:type="dcterms:W3CDTF">2022-03-11T14:36:58Z</dcterms:modified>
</cp:coreProperties>
</file>