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5DA4-A21A-4C20-BB97-0FFC7E104269}" type="datetimeFigureOut">
              <a:rPr lang="en-US" smtClean="0"/>
              <a:t>03/20/2022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832F-D8DB-476A-949F-F091F5CA3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70213" y="813436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:Trò chơi</a:t>
            </a: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03663" y="2259806"/>
            <a:ext cx="5799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4763" y="3428999"/>
            <a:ext cx="515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9" y="110299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63536" y="351312"/>
            <a:ext cx="579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905323" y="955185"/>
            <a:ext cx="7856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chọn đáp án đúng cho mỗi câu hỏi sau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9961" y="2224782"/>
            <a:ext cx="11852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tự nhiên số 0 là số lớn nhất hay bé nhất?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060698" y="3148482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bé nhất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3060698" y="4416804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Số lớn nhất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9"/>
    </mc:Choice>
    <mc:Fallback xmlns="">
      <p:transition spd="slow" advTm="4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3" grpId="0"/>
      <p:bldP spid="24" grpId="0"/>
      <p:bldP spid="26" grpId="0"/>
      <p:bldP spid="3" grpId="0" animBg="1"/>
      <p:bldP spid="3" grpId="3" animBg="1"/>
      <p:bldP spid="28" grpId="0" animBg="1"/>
      <p:bldP spid="28" grpId="1" animBg="1"/>
    </p:bldLst>
  </p:timing>
  <p:extLst mod="1">
    <p:ext uri="{E180D4A7-C9FB-4DFB-919C-405C955672EB}">
      <p14:showEvtLst xmlns:p14="http://schemas.microsoft.com/office/powerpoint/2010/main">
        <p14:playEvt time="27236" objId="4"/>
        <p14:stopEvt time="36748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6" y="22067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86805" y="658979"/>
            <a:ext cx="7503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đếm số 0 dùng để làm gì 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2434272" y="2288117"/>
            <a:ext cx="6307455" cy="1762760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Dùng biểu thị nhiều đối tượng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1997709" y="4282440"/>
            <a:ext cx="7180582" cy="2022697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Dùng biểu thị không có đối tượng nào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80"/>
    </mc:Choice>
    <mc:Fallback xmlns="">
      <p:transition spd="slow" advTm="4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422 -0.245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" grpId="0"/>
      <p:bldP spid="3" grpId="0" animBg="1"/>
      <p:bldP spid="3" grpId="1" animBg="1"/>
      <p:bldP spid="28" grpId="0" animBg="1"/>
      <p:bldP spid="28" grpId="1" animBg="1"/>
    </p:bldLst>
  </p:timing>
  <p:extLst mod="1">
    <p:ext uri="{E180D4A7-C9FB-4DFB-919C-405C955672EB}">
      <p14:showEvtLst xmlns:p14="http://schemas.microsoft.com/office/powerpoint/2010/main">
        <p14:playEvt time="23234" objId="4"/>
        <p14:stopEvt time="3247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6602" y="1142999"/>
            <a:ext cx="685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75722" y="2332164"/>
            <a:ext cx="7356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và nối nhóm đồ vật với số tương ứng 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2"/>
    </mc:Choice>
    <mc:Fallback xmlns="">
      <p:transition spd="slow" advTm="2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5102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108540" y="668045"/>
            <a:ext cx="4736472" cy="321743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41721" y="662336"/>
            <a:ext cx="4907280" cy="33762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71584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9536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7488" y="4518660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8" idx="4"/>
          </p:cNvCxnSpPr>
          <p:nvPr/>
        </p:nvCxnSpPr>
        <p:spPr>
          <a:xfrm>
            <a:off x="3476776" y="3885483"/>
            <a:ext cx="426603" cy="9127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04602" y="3879774"/>
            <a:ext cx="539199" cy="9184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" y="995534"/>
            <a:ext cx="1579743" cy="15797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64" y="1454802"/>
            <a:ext cx="1579743" cy="1579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2" y="1198942"/>
            <a:ext cx="1579743" cy="15797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18" y="1710662"/>
            <a:ext cx="1579743" cy="15797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7" y="1989657"/>
            <a:ext cx="1579743" cy="1579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2" y="2138186"/>
            <a:ext cx="1579743" cy="1579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4"/>
    </mc:Choice>
    <mc:Fallback xmlns="">
      <p:transition spd="slow" advTm="2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1" y="0"/>
            <a:ext cx="12192000" cy="699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1" y="1449875"/>
            <a:ext cx="853206" cy="11159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5102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70309" y="517254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7" y="816373"/>
            <a:ext cx="853206" cy="1115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3" y="816373"/>
            <a:ext cx="853206" cy="1115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0" y="1990812"/>
            <a:ext cx="931721" cy="1154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2" y="1246231"/>
            <a:ext cx="853206" cy="11159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89296" y="517254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304" y="412545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6897" y="3986368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3014" y="2316702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  <a:endParaRPr lang="en-US" sz="8800" b="1">
              <a:solidFill>
                <a:srgbClr val="C0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79119" y="1557728"/>
            <a:ext cx="1064402" cy="9828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</p:cNvCxnSpPr>
          <p:nvPr/>
        </p:nvCxnSpPr>
        <p:spPr>
          <a:xfrm flipH="1">
            <a:off x="6704328" y="2540846"/>
            <a:ext cx="1419139" cy="499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220859"/>
            <a:ext cx="708941" cy="111596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774677" y="3380348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28" y="3662879"/>
            <a:ext cx="708941" cy="1115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4" y="3608487"/>
            <a:ext cx="708941" cy="11159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24" y="3958736"/>
            <a:ext cx="774181" cy="11546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74" y="3662879"/>
            <a:ext cx="708941" cy="11159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9" y="4789364"/>
            <a:ext cx="774181" cy="115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98" y="4807081"/>
            <a:ext cx="774181" cy="115465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358212" y="3555593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030304" y="5063569"/>
            <a:ext cx="1020675" cy="399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973047" y="3431314"/>
            <a:ext cx="1278566" cy="96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9"/>
    </mc:Choice>
    <mc:Fallback xmlns="">
      <p:transition spd="slow" advTm="5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" y="207170"/>
            <a:ext cx="701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6602" y="1142999"/>
            <a:ext cx="685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nào giỏi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35045" y="2105561"/>
            <a:ext cx="7356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cùng bố mẹ anh chị tham gia trò chơi nhé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51"/>
    </mc:Choice>
    <mc:Fallback xmlns="">
      <p:transition spd="slow" advTm="38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1" y="0"/>
            <a:ext cx="12192000" cy="699516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" y="510238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9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0" y="7769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58" y="791876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77" y="8023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66" y="8023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8" y="7769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57" y="766476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7769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15" y="7388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65" y="738838"/>
            <a:ext cx="191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19011" y="2835860"/>
            <a:ext cx="35536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7467" y="1128614"/>
            <a:ext cx="1190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2060"/>
                </a:solidFill>
                <a:latin typeface=".VnAvant" panose="020B7200000000000000" pitchFamily="34" charset="0"/>
              </a:rPr>
              <a:t>8</a:t>
            </a:r>
            <a:endParaRPr lang="en-US" sz="115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4205" y="1043638"/>
            <a:ext cx="1190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2060"/>
                </a:solidFill>
                <a:latin typeface=".VnAvant" panose="020B7200000000000000" pitchFamily="34" charset="0"/>
              </a:rPr>
              <a:t>6</a:t>
            </a:r>
            <a:endParaRPr lang="en-US" sz="115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8495" y="1065114"/>
            <a:ext cx="1190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sz="115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7374" y="1128614"/>
            <a:ext cx="11903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6602" y="96648"/>
            <a:ext cx="29792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1"/>
    </mc:Choice>
    <mc:Fallback xmlns="">
      <p:transition spd="slow" advTm="1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2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429000" y="2286001"/>
            <a:ext cx="6934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lại!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5" y="158885"/>
            <a:ext cx="7127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306041"/>
      </p:ext>
    </p:extLst>
  </p:cSld>
  <p:clrMapOvr>
    <a:masterClrMapping/>
  </p:clrMapOvr>
  <p:transition spd="slow" advTm="15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4.6|7.2|2.2|6|13.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|3.5|6.5|17.4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9|0.8|0.7|0.8|0.8|2.8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|0.6|0.8|0.9|1.8|8.3|7|6.2|0.8|0.7|0.7|0.7|0.9|0.8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|1|1|0.9|1.1|0.9|0.9|0.9|0.7|1.1|3|9.4|0.7|0.7|0.7|0.7|0.7|0.7|0.6|3.7|1.3|3.6|5.6|0.7|0.7|0.7|0.7|0.7|2.5|0.8|3.7|4.3|0.8|0.7|2.3|0.8|5.1|4.6|3.6|8.1|1.4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148</Words>
  <Application>Microsoft Office PowerPoint</Application>
  <PresentationFormat>Widescreen</PresentationFormat>
  <Paragraphs>28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ASUS</cp:lastModifiedBy>
  <cp:revision>15</cp:revision>
  <dcterms:created xsi:type="dcterms:W3CDTF">2022-03-13T07:40:53Z</dcterms:created>
  <dcterms:modified xsi:type="dcterms:W3CDTF">2022-03-20T12:46:49Z</dcterms:modified>
</cp:coreProperties>
</file>