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7"/>
  </p:notesMasterIdLst>
  <p:sldIdLst>
    <p:sldId id="256" r:id="rId2"/>
    <p:sldId id="278" r:id="rId3"/>
    <p:sldId id="268" r:id="rId4"/>
    <p:sldId id="261" r:id="rId5"/>
    <p:sldId id="257" r:id="rId6"/>
    <p:sldId id="269" r:id="rId7"/>
    <p:sldId id="259" r:id="rId8"/>
    <p:sldId id="270" r:id="rId9"/>
    <p:sldId id="260" r:id="rId10"/>
    <p:sldId id="289" r:id="rId11"/>
    <p:sldId id="271" r:id="rId12"/>
    <p:sldId id="292" r:id="rId13"/>
    <p:sldId id="265" r:id="rId14"/>
    <p:sldId id="272" r:id="rId15"/>
    <p:sldId id="291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>
      <p:cViewPr varScale="1">
        <p:scale>
          <a:sx n="69" d="100"/>
          <a:sy n="69" d="100"/>
        </p:scale>
        <p:origin x="64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64D3AF-3F27-4F8E-B129-BB1C1FE31644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C88DD-2268-497D-A5F5-82EC2E6DE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210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FC88DD-2268-497D-A5F5-82EC2E6DEC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220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F126-F587-4829-912D-B76A0622A8E1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B533-F42E-4B40-96C2-C625D4266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07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F126-F587-4829-912D-B76A0622A8E1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B533-F42E-4B40-96C2-C625D4266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594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F126-F587-4829-912D-B76A0622A8E1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B533-F42E-4B40-96C2-C625D4266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704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F126-F587-4829-912D-B76A0622A8E1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B533-F42E-4B40-96C2-C625D4266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564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F126-F587-4829-912D-B76A0622A8E1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B533-F42E-4B40-96C2-C625D4266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467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F126-F587-4829-912D-B76A0622A8E1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B533-F42E-4B40-96C2-C625D4266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908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F126-F587-4829-912D-B76A0622A8E1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B533-F42E-4B40-96C2-C625D4266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567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F126-F587-4829-912D-B76A0622A8E1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B533-F42E-4B40-96C2-C625D4266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5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F126-F587-4829-912D-B76A0622A8E1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B533-F42E-4B40-96C2-C625D4266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801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F126-F587-4829-912D-B76A0622A8E1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B533-F42E-4B40-96C2-C625D4266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706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8F126-F587-4829-912D-B76A0622A8E1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8B533-F42E-4B40-96C2-C625D4266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316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B8F126-F587-4829-912D-B76A0622A8E1}" type="datetimeFigureOut">
              <a:rPr lang="en-US" smtClean="0"/>
              <a:t>3/17/2022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8B533-F42E-4B40-96C2-C625D42663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015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7" Type="http://schemas.openxmlformats.org/officeDocument/2006/relationships/image" Target="../media/image41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gif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0.png"/><Relationship Id="rId7" Type="http://schemas.microsoft.com/office/2007/relationships/hdphoto" Target="../media/hdphoto4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5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6.png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\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57795" y="-10847"/>
            <a:ext cx="6705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74033" y="1583385"/>
            <a:ext cx="6796412" cy="184665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Lĩnh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vực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phát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triển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ngôn</a:t>
            </a:r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3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ngữ</a:t>
            </a:r>
            <a:endParaRPr lang="en-US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lnSpc>
                <a:spcPct val="150000"/>
              </a:lnSpc>
            </a:pP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Truyện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endParaRPr lang="en-US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74033" y="4622078"/>
            <a:ext cx="739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0" y="5080002"/>
            <a:ext cx="632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Châm</a:t>
            </a:r>
            <a:endParaRPr lang="en-US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00400" y="3636189"/>
            <a:ext cx="7343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 – 36 </a:t>
            </a:r>
            <a:r>
              <a:rPr lang="en-US" sz="2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29922" y="57666"/>
            <a:ext cx="4631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Ủy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043" y="646365"/>
            <a:ext cx="713281" cy="72878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801128" y="6393783"/>
            <a:ext cx="4141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2021 - 2022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488" y="4805801"/>
            <a:ext cx="1467130" cy="192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5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184" y="-23336"/>
            <a:ext cx="12261184" cy="6881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9058" y="2476713"/>
            <a:ext cx="2863058" cy="4751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-23336"/>
            <a:ext cx="74676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solidFill>
                  <a:schemeClr val="bg1"/>
                </a:solidFill>
              </a:rPr>
              <a:t> </a:t>
            </a:r>
            <a:r>
              <a:rPr lang="vi-VN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  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0" y="3429000"/>
            <a:ext cx="2060627" cy="3389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121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59259E-6 L 0.30495 -0.02963 " pathEditMode="relative" rAng="0" ptsTypes="AA">
                                      <p:cBhvr>
                                        <p:cTn id="6" dur="3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47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48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1029613" y="2133708"/>
            <a:ext cx="3472657" cy="5207297"/>
            <a:chOff x="5731386" y="1836982"/>
            <a:chExt cx="3472657" cy="5207297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1386" y="1836982"/>
              <a:ext cx="3472657" cy="5207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714" y="3208601"/>
              <a:ext cx="295430" cy="377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264956">
              <a:off x="7126841" y="3135086"/>
              <a:ext cx="351209" cy="2324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030" y="2016531"/>
            <a:ext cx="2703512" cy="5024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loud 14"/>
          <p:cNvSpPr/>
          <p:nvPr/>
        </p:nvSpPr>
        <p:spPr>
          <a:xfrm>
            <a:off x="4646276" y="399882"/>
            <a:ext cx="3089275" cy="110778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xách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qua? 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i="1" dirty="0"/>
              <a:t> 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Cloud 15"/>
          <p:cNvSpPr/>
          <p:nvPr/>
        </p:nvSpPr>
        <p:spPr>
          <a:xfrm>
            <a:off x="4855488" y="631072"/>
            <a:ext cx="3202325" cy="953201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i="1" dirty="0"/>
              <a:t> 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Cloud 16"/>
          <p:cNvSpPr/>
          <p:nvPr/>
        </p:nvSpPr>
        <p:spPr>
          <a:xfrm>
            <a:off x="5084088" y="535121"/>
            <a:ext cx="3182937" cy="111754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rốt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i="1" dirty="0"/>
              <a:t> 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3018" y="2660806"/>
            <a:ext cx="2524728" cy="415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2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7.40741E-7 L -0.4629 0.00926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51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698" y="-23336"/>
            <a:ext cx="12261184" cy="6881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0982055" y="1715612"/>
            <a:ext cx="3777458" cy="5501942"/>
            <a:chOff x="5731386" y="1836982"/>
            <a:chExt cx="3472657" cy="5207297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1386" y="1836982"/>
              <a:ext cx="3472657" cy="5207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7714" y="3208601"/>
              <a:ext cx="295430" cy="377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264956">
              <a:off x="7126841" y="3135086"/>
              <a:ext cx="351209" cy="2324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Rectangle 4"/>
          <p:cNvSpPr/>
          <p:nvPr/>
        </p:nvSpPr>
        <p:spPr>
          <a:xfrm>
            <a:off x="0" y="-23336"/>
            <a:ext cx="7467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solidFill>
                  <a:schemeClr val="bg1"/>
                </a:solidFill>
              </a:rPr>
              <a:t> 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0" y="3429000"/>
            <a:ext cx="2060627" cy="33896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0636" y="2031848"/>
            <a:ext cx="2945191" cy="49894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4326" y="2150186"/>
            <a:ext cx="2651188" cy="202931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505199" y="1196901"/>
            <a:ext cx="2166663" cy="953285"/>
            <a:chOff x="3505199" y="1196901"/>
            <a:chExt cx="2166663" cy="953285"/>
          </a:xfrm>
        </p:grpSpPr>
        <p:sp>
          <p:nvSpPr>
            <p:cNvPr id="11" name="Oval Callout 10"/>
            <p:cNvSpPr/>
            <p:nvPr/>
          </p:nvSpPr>
          <p:spPr>
            <a:xfrm>
              <a:off x="3505199" y="1196901"/>
              <a:ext cx="2166663" cy="953285"/>
            </a:xfrm>
            <a:prstGeom prst="wedgeEllipseCallout">
              <a:avLst>
                <a:gd name="adj1" fmla="val -28129"/>
                <a:gd name="adj2" fmla="val 118835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744685" y="1298860"/>
              <a:ext cx="18320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</a:t>
              </a:r>
              <a:r>
                <a:rPr lang="vi-VN" sz="20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 </a:t>
              </a:r>
              <a:r>
                <a:rPr lang="vi-VN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ơn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0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Dê con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400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-0.5056 -0.00672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86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99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990600"/>
            <a:ext cx="7467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dê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đỡ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80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986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57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2009">
            <a:off x="9092293" y="405754"/>
            <a:ext cx="1875502" cy="11253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7844">
            <a:off x="1423952" y="5338850"/>
            <a:ext cx="1839735" cy="17882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340" y="4800599"/>
            <a:ext cx="2476774" cy="19481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0219" y="1121228"/>
            <a:ext cx="1403048" cy="12627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909" y="962545"/>
            <a:ext cx="2151738" cy="17012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27919" y="3225778"/>
            <a:ext cx="632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69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6600" y="2796524"/>
            <a:ext cx="50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CON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588637"/>
            <a:ext cx="430530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1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9" t="7693" r="3506"/>
          <a:stretch/>
        </p:blipFill>
        <p:spPr>
          <a:xfrm>
            <a:off x="0" y="-26233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38400" y="2743201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224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0" y="1479553"/>
            <a:ext cx="800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2315186"/>
            <a:ext cx="8468078" cy="429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595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2078"/>
            <a:ext cx="12192000" cy="6916224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3" y="2776971"/>
            <a:ext cx="274955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30288" y="3196161"/>
            <a:ext cx="4026097" cy="3429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248400" y="3163965"/>
            <a:ext cx="2438399" cy="34938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66921" y="2882230"/>
            <a:ext cx="3408966" cy="3961916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4004581" y="433750"/>
            <a:ext cx="4182837" cy="1128292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2470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4990"/>
            <a:ext cx="123444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3588" b="89896" l="9990" r="33129">
                        <a14:foregroundMark x1="21295" y1="58027" x2="14821" y2="57211"/>
                        <a14:backgroundMark x1="20133" y1="55181" x2="19266" y2="52915"/>
                        <a14:backgroundMark x1="24024" y1="50884" x2="21776" y2="520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09" t="44962" r="64527" b="9736"/>
          <a:stretch/>
        </p:blipFill>
        <p:spPr>
          <a:xfrm>
            <a:off x="-1658770" y="3053208"/>
            <a:ext cx="2743200" cy="40639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0836" y="0"/>
            <a:ext cx="5985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 </a:t>
            </a:r>
            <a:endParaRPr lang="en-US" sz="2000" b="1" dirty="0">
              <a:solidFill>
                <a:srgbClr val="FFFF00"/>
              </a:solidFill>
              <a:latin typeface="+mj-l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988010" y="5421777"/>
            <a:ext cx="9378280" cy="2060243"/>
            <a:chOff x="-117140" y="5334000"/>
            <a:chExt cx="9378280" cy="206024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7140" y="5555730"/>
              <a:ext cx="3543300" cy="183567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7840" y="5334000"/>
              <a:ext cx="3543300" cy="20574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00" y="5336843"/>
              <a:ext cx="3543300" cy="205740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-555290" y="5346849"/>
            <a:ext cx="9378280" cy="2060243"/>
            <a:chOff x="-117140" y="5334000"/>
            <a:chExt cx="9378280" cy="2060243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7140" y="5555730"/>
              <a:ext cx="3543300" cy="183567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7840" y="5334000"/>
              <a:ext cx="3543300" cy="20574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0400" y="5336843"/>
              <a:ext cx="3543300" cy="2057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929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81481E-6 L 0.24232 0.02083 C 0.29323 0.02569 0.3694 0.0287 0.44844 0.0287 C 0.53893 0.0287 0.6112 0.02569 0.66211 0.02083 L 0.90469 4.81481E-6 " pathEditMode="relative" rAng="0" ptsTypes="AAAAA">
                                      <p:cBhvr>
                                        <p:cTn id="6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34" y="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9" y="0"/>
            <a:ext cx="12192000" cy="6891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829" b="94003" l="6874" r="89579">
                        <a14:backgroundMark x1="44789" y1="13793" x2="44789" y2="13793"/>
                        <a14:backgroundMark x1="44789" y1="13793" x2="51220" y2="109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5874" y="2872219"/>
            <a:ext cx="2749550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5800" y="2872219"/>
            <a:ext cx="1920875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08857" y="0"/>
            <a:ext cx="6019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0" name="Cloud 19"/>
          <p:cNvSpPr/>
          <p:nvPr/>
        </p:nvSpPr>
        <p:spPr>
          <a:xfrm>
            <a:off x="3404506" y="838200"/>
            <a:ext cx="3046269" cy="92881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r>
              <a:rPr lang="en-US" sz="2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2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21" name="Cloud 20"/>
          <p:cNvSpPr/>
          <p:nvPr/>
        </p:nvSpPr>
        <p:spPr>
          <a:xfrm>
            <a:off x="5029200" y="762234"/>
            <a:ext cx="3215820" cy="1109721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sp>
        <p:nvSpPr>
          <p:cNvPr id="11" name="Cloud 10"/>
          <p:cNvSpPr/>
          <p:nvPr/>
        </p:nvSpPr>
        <p:spPr>
          <a:xfrm>
            <a:off x="4122963" y="859971"/>
            <a:ext cx="3046269" cy="1030321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2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4057" y="3390660"/>
            <a:ext cx="3865199" cy="3353091"/>
          </a:xfrm>
          <a:prstGeom prst="rect">
            <a:avLst/>
          </a:prstGeom>
        </p:spPr>
      </p:pic>
      <p:sp>
        <p:nvSpPr>
          <p:cNvPr id="6" name="Donut 5"/>
          <p:cNvSpPr/>
          <p:nvPr/>
        </p:nvSpPr>
        <p:spPr>
          <a:xfrm>
            <a:off x="6135914" y="4381406"/>
            <a:ext cx="1447178" cy="1371600"/>
          </a:xfrm>
          <a:prstGeom prst="donut">
            <a:avLst>
              <a:gd name="adj" fmla="val 81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911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7037E-7 L 0.37122 -0.00046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55" y="-2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22222E-6 L 0.37487 0.00046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3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 animBg="1"/>
      <p:bldP spid="20" grpId="1" animBg="1"/>
      <p:bldP spid="21" grpId="0" animBg="1"/>
      <p:bldP spid="11" grpId="0" animBg="1"/>
      <p:bldP spid="11" grpId="1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9313" cy="6852871"/>
          </a:xfrm>
        </p:spPr>
      </p:pic>
      <p:sp>
        <p:nvSpPr>
          <p:cNvPr id="5" name="TextBox 4"/>
          <p:cNvSpPr txBox="1"/>
          <p:nvPr/>
        </p:nvSpPr>
        <p:spPr>
          <a:xfrm>
            <a:off x="29542" y="0"/>
            <a:ext cx="701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57223"/>
          <a:stretch/>
        </p:blipFill>
        <p:spPr>
          <a:xfrm>
            <a:off x="-1589334" y="3040476"/>
            <a:ext cx="2743438" cy="17394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41826"/>
          <a:stretch/>
        </p:blipFill>
        <p:spPr>
          <a:xfrm>
            <a:off x="-1636781" y="4729374"/>
            <a:ext cx="2743438" cy="23655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13" b="98834" l="10000" r="9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684" y="3200400"/>
            <a:ext cx="1523359" cy="20900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56" b="100000" l="5505" r="975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064" y="3862146"/>
            <a:ext cx="3676770" cy="2602974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-386109" y="5019793"/>
            <a:ext cx="9366644" cy="2011417"/>
            <a:chOff x="-111322" y="5551141"/>
            <a:chExt cx="9366644" cy="135273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322" y="5565105"/>
              <a:ext cx="4248150" cy="133046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2489" y="5551141"/>
              <a:ext cx="4248150" cy="133046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7172" y="5573407"/>
              <a:ext cx="4248150" cy="1330465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2791792" y="5019793"/>
            <a:ext cx="9366644" cy="2011417"/>
            <a:chOff x="-111322" y="5551141"/>
            <a:chExt cx="9366644" cy="1352731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322" y="5565105"/>
              <a:ext cx="4248150" cy="133046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2489" y="5551141"/>
              <a:ext cx="4248150" cy="133046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7172" y="5573407"/>
              <a:ext cx="4248150" cy="1330465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8382001" y="1938834"/>
            <a:ext cx="2667000" cy="880566"/>
            <a:chOff x="8382000" y="1938834"/>
            <a:chExt cx="2931191" cy="1009342"/>
          </a:xfrm>
        </p:grpSpPr>
        <p:sp>
          <p:nvSpPr>
            <p:cNvPr id="7" name="Rounded Rectangular Callout 6"/>
            <p:cNvSpPr/>
            <p:nvPr/>
          </p:nvSpPr>
          <p:spPr>
            <a:xfrm>
              <a:off x="8382000" y="1957576"/>
              <a:ext cx="2890157" cy="990600"/>
            </a:xfrm>
            <a:prstGeom prst="wedgeRoundRectCallout">
              <a:avLst>
                <a:gd name="adj1" fmla="val -68600"/>
                <a:gd name="adj2" fmla="val 167395"/>
                <a:gd name="adj3" fmla="val 16667"/>
              </a:avLst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493791" y="1938834"/>
              <a:ext cx="2819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err="1" smtClean="0">
                  <a:solidFill>
                    <a:srgbClr val="00B0F0"/>
                  </a:solidFill>
                  <a:latin typeface="+mj-lt"/>
                </a:rPr>
                <a:t>Bạn</a:t>
              </a:r>
              <a:r>
                <a:rPr lang="en-US" sz="1600" b="1" dirty="0" smtClean="0">
                  <a:solidFill>
                    <a:srgbClr val="00B0F0"/>
                  </a:solidFill>
                  <a:latin typeface="+mj-lt"/>
                </a:rPr>
                <a:t> </a:t>
              </a:r>
              <a:r>
                <a:rPr lang="vi-VN" sz="1600" b="1" dirty="0" smtClean="0">
                  <a:solidFill>
                    <a:srgbClr val="00B0F0"/>
                  </a:solidFill>
                  <a:latin typeface="+mj-lt"/>
                </a:rPr>
                <a:t>Thỏ </a:t>
              </a:r>
              <a:r>
                <a:rPr lang="vi-VN" sz="1600" b="1" dirty="0">
                  <a:solidFill>
                    <a:srgbClr val="00B0F0"/>
                  </a:solidFill>
                  <a:latin typeface="+mj-lt"/>
                </a:rPr>
                <a:t>ơi, tôi có nhiều thóc vàng, bạn </a:t>
              </a:r>
              <a:r>
                <a:rPr lang="vi-VN" sz="1600" b="1" dirty="0" smtClean="0">
                  <a:solidFill>
                    <a:srgbClr val="00B0F0"/>
                  </a:solidFill>
                  <a:latin typeface="+mj-lt"/>
                </a:rPr>
                <a:t>hãy</a:t>
              </a:r>
              <a:r>
                <a:rPr lang="en-US" sz="1600" b="1" dirty="0" smtClean="0">
                  <a:solidFill>
                    <a:srgbClr val="00B0F0"/>
                  </a:solidFill>
                  <a:latin typeface="+mj-lt"/>
                </a:rPr>
                <a:t> </a:t>
              </a:r>
              <a:r>
                <a:rPr lang="en-US" sz="1600" b="1" dirty="0" err="1" smtClean="0">
                  <a:solidFill>
                    <a:srgbClr val="00B0F0"/>
                  </a:solidFill>
                  <a:latin typeface="+mj-lt"/>
                </a:rPr>
                <a:t>thóc</a:t>
              </a:r>
              <a:r>
                <a:rPr lang="vi-VN" sz="1600" b="1" dirty="0" smtClean="0">
                  <a:solidFill>
                    <a:srgbClr val="00B0F0"/>
                  </a:solidFill>
                  <a:latin typeface="+mj-lt"/>
                </a:rPr>
                <a:t> </a:t>
              </a:r>
              <a:r>
                <a:rPr lang="vi-VN" sz="1600" b="1" dirty="0">
                  <a:solidFill>
                    <a:srgbClr val="00B0F0"/>
                  </a:solidFill>
                  <a:latin typeface="+mj-lt"/>
                </a:rPr>
                <a:t>ăn cùng tôi</a:t>
              </a:r>
              <a:endParaRPr lang="en-US" sz="1600" dirty="0">
                <a:solidFill>
                  <a:srgbClr val="00B0F0"/>
                </a:solidFill>
                <a:latin typeface="+mj-lt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73358" y="1905562"/>
            <a:ext cx="2490441" cy="861774"/>
            <a:chOff x="1371600" y="1776252"/>
            <a:chExt cx="2490441" cy="861774"/>
          </a:xfrm>
        </p:grpSpPr>
        <p:sp>
          <p:nvSpPr>
            <p:cNvPr id="11" name="Rounded Rectangular Callout 10"/>
            <p:cNvSpPr/>
            <p:nvPr/>
          </p:nvSpPr>
          <p:spPr>
            <a:xfrm>
              <a:off x="1371600" y="1776252"/>
              <a:ext cx="2490441" cy="861774"/>
            </a:xfrm>
            <a:prstGeom prst="wedgeRoundRectCallout">
              <a:avLst>
                <a:gd name="adj1" fmla="val 59505"/>
                <a:gd name="adj2" fmla="val 140593"/>
                <a:gd name="adj3" fmla="val 16667"/>
              </a:avLst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47799" y="1776252"/>
              <a:ext cx="2338041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1600" b="1" dirty="0" smtClean="0">
                  <a:solidFill>
                    <a:srgbClr val="FF0000"/>
                  </a:solidFill>
                  <a:latin typeface="+mj-lt"/>
                </a:rPr>
                <a:t>Cảm </a:t>
              </a:r>
              <a:r>
                <a:rPr lang="vi-VN" sz="1600" b="1" dirty="0">
                  <a:solidFill>
                    <a:srgbClr val="FF0000"/>
                  </a:solidFill>
                  <a:latin typeface="+mj-lt"/>
                </a:rPr>
                <a:t>ơn </a:t>
              </a:r>
              <a:r>
                <a:rPr lang="vi-VN" sz="1600" b="1" dirty="0" smtClean="0">
                  <a:solidFill>
                    <a:srgbClr val="FF0000"/>
                  </a:solidFill>
                  <a:latin typeface="+mj-lt"/>
                </a:rPr>
                <a:t>bạn </a:t>
              </a:r>
              <a:r>
                <a:rPr lang="vi-VN" sz="1600" b="1" dirty="0">
                  <a:solidFill>
                    <a:srgbClr val="FF0000"/>
                  </a:solidFill>
                  <a:latin typeface="+mj-lt"/>
                </a:rPr>
                <a:t>nhưng tôi không ăn được thóc vàng</a:t>
              </a:r>
              <a:endParaRPr lang="en-US" sz="1600" dirty="0">
                <a:solidFill>
                  <a:srgbClr val="FF0000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401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11111E-6 L 0.45534 -0.03287 " pathEditMode="relative" rAng="0" ptsTypes="AA">
                                      <p:cBhvr>
                                        <p:cTn id="6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60" y="-16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0.45859 -0.03033 " pathEditMode="relative" rAng="0" ptsTypes="AA">
                                      <p:cBhvr>
                                        <p:cTn id="8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30" y="-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0" y="-1"/>
            <a:ext cx="12243503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46012" y="50800"/>
            <a:ext cx="6304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>
              <a:latin typeface="+mj-lt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5250049" y="476271"/>
            <a:ext cx="3060700" cy="110807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11" name="Cloud 10"/>
          <p:cNvSpPr/>
          <p:nvPr/>
        </p:nvSpPr>
        <p:spPr>
          <a:xfrm>
            <a:off x="6032006" y="642178"/>
            <a:ext cx="3130261" cy="1076508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i="1" dirty="0"/>
              <a:t> 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413" b="98551" l="0" r="98745">
                        <a14:foregroundMark x1="40586" y1="13225" x2="50837" y2="43116"/>
                        <a14:foregroundMark x1="60251" y1="11413" x2="40167" y2="12500"/>
                        <a14:backgroundMark x1="11715" y1="17029" x2="11715" y2="17029"/>
                        <a14:backgroundMark x1="16109" y1="11775" x2="19665" y2="47645"/>
                        <a14:backgroundMark x1="78452" y1="11594" x2="77197" y2="46739"/>
                        <a14:backgroundMark x1="25732" y1="43478" x2="21548" y2="43116"/>
                        <a14:backgroundMark x1="24477" y1="38043" x2="22803" y2="31884"/>
                        <a14:backgroundMark x1="9623" y1="39312" x2="14854" y2="37319"/>
                        <a14:backgroundMark x1="11506" y1="47826" x2="14017" y2="53261"/>
                        <a14:backgroundMark x1="57113" y1="57246" x2="59833" y2="60145"/>
                        <a14:backgroundMark x1="74895" y1="73732" x2="74895" y2="73732"/>
                        <a14:backgroundMark x1="56485" y1="57609" x2="58368" y2="63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959" y="3088887"/>
            <a:ext cx="2830669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0853" y="3218600"/>
            <a:ext cx="1816100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/>
          <a:srcRect b="57223"/>
          <a:stretch/>
        </p:blipFill>
        <p:spPr>
          <a:xfrm flipH="1">
            <a:off x="11008627" y="2960835"/>
            <a:ext cx="3028831" cy="17394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t="41826"/>
          <a:stretch/>
        </p:blipFill>
        <p:spPr>
          <a:xfrm flipH="1">
            <a:off x="11012039" y="4674986"/>
            <a:ext cx="3028831" cy="2365577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2796918" y="680638"/>
            <a:ext cx="3387870" cy="1105341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thỏ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2400" i="1" dirty="0"/>
              <a:t>  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573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81481E-6 L -0.35547 -4.81481E-6 " pathEditMode="relative" rAng="0" ptsTypes="AA">
                                      <p:cBhvr>
                                        <p:cTn id="9" dur="2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3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L -0.35573 3.33333E-6 " pathEditMode="relative" rAng="0" ptsTypes="AA">
                                      <p:cBhvr>
                                        <p:cTn id="1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" fill="hold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" fill="hold">
                                          <p:stCondLst>
                                            <p:cond delay="98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" fill="hold">
                                          <p:stCondLst>
                                            <p:cond delay="147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" fill="hold">
                                          <p:stCondLst>
                                            <p:cond delay="2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2" grpId="0" animBg="1"/>
      <p:bldP spid="1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99"/>
          <a:stretch/>
        </p:blipFill>
        <p:spPr>
          <a:xfrm>
            <a:off x="0" y="-45920"/>
            <a:ext cx="12226635" cy="690392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413" b="98551" l="0" r="98745">
                        <a14:foregroundMark x1="40586" y1="13225" x2="50837" y2="43116"/>
                        <a14:foregroundMark x1="60251" y1="11413" x2="40167" y2="12500"/>
                        <a14:backgroundMark x1="11715" y1="17029" x2="11715" y2="17029"/>
                        <a14:backgroundMark x1="16109" y1="11775" x2="19665" y2="47645"/>
                        <a14:backgroundMark x1="78452" y1="11594" x2="77197" y2="46739"/>
                        <a14:backgroundMark x1="25732" y1="43478" x2="21548" y2="43116"/>
                        <a14:backgroundMark x1="24477" y1="38043" x2="22803" y2="31884"/>
                        <a14:backgroundMark x1="9623" y1="39312" x2="14854" y2="37319"/>
                        <a14:backgroundMark x1="11506" y1="47826" x2="14017" y2="53261"/>
                        <a14:backgroundMark x1="57113" y1="57246" x2="59833" y2="60145"/>
                        <a14:backgroundMark x1="74895" y1="73732" x2="74895" y2="73732"/>
                        <a14:backgroundMark x1="56485" y1="57609" x2="58368" y2="634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231" y="2971800"/>
            <a:ext cx="2830669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125" y="3101513"/>
            <a:ext cx="1816100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/>
          <a:srcRect b="57223"/>
          <a:stretch/>
        </p:blipFill>
        <p:spPr>
          <a:xfrm flipH="1">
            <a:off x="9829800" y="2835073"/>
            <a:ext cx="3028831" cy="17394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t="41826"/>
          <a:stretch/>
        </p:blipFill>
        <p:spPr>
          <a:xfrm flipH="1">
            <a:off x="9833212" y="4505682"/>
            <a:ext cx="3028831" cy="23655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193" y="5607924"/>
            <a:ext cx="3244850" cy="18344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584" y="5325181"/>
            <a:ext cx="3304592" cy="22383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381" y="5614951"/>
            <a:ext cx="3244850" cy="183440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193" y="5318637"/>
            <a:ext cx="3304592" cy="2238334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7685760" y="1129436"/>
            <a:ext cx="2574866" cy="1194556"/>
          </a:xfrm>
          <a:prstGeom prst="cloudCallout">
            <a:avLst>
              <a:gd name="adj1" fmla="val -27182"/>
              <a:gd name="adj2" fmla="val 896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loud Callout 6"/>
          <p:cNvSpPr/>
          <p:nvPr/>
        </p:nvSpPr>
        <p:spPr>
          <a:xfrm>
            <a:off x="2372994" y="1424519"/>
            <a:ext cx="2542261" cy="988283"/>
          </a:xfrm>
          <a:prstGeom prst="cloudCallout">
            <a:avLst>
              <a:gd name="adj1" fmla="val 35180"/>
              <a:gd name="adj2" fmla="val 12453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826079" y="1563302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FF0000"/>
                </a:solidFill>
                <a:latin typeface="+mj-lt"/>
              </a:rPr>
              <a:t>Thỏ ơi, mời bạn ăn cá cùng tôi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077200" y="1286302"/>
            <a:ext cx="19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solidFill>
                  <a:srgbClr val="FF0000"/>
                </a:solidFill>
                <a:latin typeface="+mj-lt"/>
              </a:rPr>
              <a:t>Cảm ơn Mèo con nhé, tôi không ăn được cá đâu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40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22222E-6 L -0.35547 2.22222E-6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7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5185E-6 L -0.35573 1.85185E-6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8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" fill="hold">
                                          <p:stCondLst>
                                            <p:cond delay="59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" fill="hold">
                                          <p:stCondLst>
                                            <p:cond delay="118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" fill="hold">
                                          <p:stCondLst>
                                            <p:cond delay="177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7" grpId="1" animBg="1"/>
      <p:bldP spid="9" grpId="0"/>
      <p:bldP spid="9" grpId="1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61&quot;/&gt;&lt;/object&gt;&lt;object type=&quot;3&quot; unique_id=&quot;10010&quot;&gt;&lt;property id=&quot;20148&quot; value=&quot;5&quot;/&gt;&lt;property id=&quot;20300&quot; value=&quot;Slide 8&quot;/&gt;&lt;property id=&quot;20307&quot; value=&quot;264&quot;/&gt;&lt;/object&gt;&lt;object type=&quot;3&quot; unique_id=&quot;10071&quot;&gt;&lt;property id=&quot;20148&quot; value=&quot;5&quot;/&gt;&lt;property id=&quot;20300&quot; value=&quot;Slide 9&quot;/&gt;&lt;property id=&quot;20307&quot; value=&quot;265&quot;/&gt;&lt;/object&gt;&lt;/object&gt;&lt;object type=&quot;8&quot; unique_id=&quot;1002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1229</TotalTime>
  <Words>272</Words>
  <Application>Microsoft Office PowerPoint</Application>
  <PresentationFormat>Widescreen</PresentationFormat>
  <Paragraphs>34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\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496NL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136</cp:revision>
  <dcterms:created xsi:type="dcterms:W3CDTF">2021-03-14T14:59:09Z</dcterms:created>
  <dcterms:modified xsi:type="dcterms:W3CDTF">2022-03-17T14:27:50Z</dcterms:modified>
</cp:coreProperties>
</file>