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62" r:id="rId4"/>
    <p:sldId id="259" r:id="rId5"/>
    <p:sldId id="264" r:id="rId6"/>
    <p:sldId id="261" r:id="rId7"/>
    <p:sldId id="260" r:id="rId8"/>
    <p:sldId id="263" r:id="rId9"/>
    <p:sldId id="265" r:id="rId10"/>
  </p:sldIdLst>
  <p:sldSz cx="9144000" cy="6858000" type="screen4x3"/>
  <p:notesSz cx="6858000" cy="9144000"/>
  <p:embeddedFontLst>
    <p:embeddedFont>
      <p:font typeface="Calibri" pitchFamily="34" charset="0"/>
      <p:regular r:id="rId11"/>
      <p:bold r:id="rId12"/>
      <p:italic r:id="rId13"/>
      <p:boldItalic r:id="rId14"/>
    </p:embeddedFont>
    <p:embeddedFont>
      <p:font typeface="Arial Rounded MT Bold" pitchFamily="34" charset="0"/>
      <p:regular r:id="rId15"/>
    </p:embeddedFont>
  </p:embeddedFontLst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3300"/>
    <a:srgbClr val="1202E4"/>
    <a:srgbClr val="004DE6"/>
    <a:srgbClr val="FF00FF"/>
    <a:srgbClr val="FF0000"/>
    <a:srgbClr val="3106E8"/>
    <a:srgbClr val="ED0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2" d="100"/>
          <a:sy n="42" d="100"/>
        </p:scale>
        <p:origin x="-768" y="-6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25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31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9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03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59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14/12/2020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2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14/12/2020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00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14/12/2020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02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14/12/2020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91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14/12/2020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43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14/12/2020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09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E6DF6-27D3-4EC5-834A-2F69525F7FF6}" type="datetimeFigureOut">
              <a:rPr lang="en-US" smtClean="0"/>
              <a:t>14/12/2020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6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Documents and Settings\All user XP3- 2015\Desktop\HINH NEN\2257d2cdca1e98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159603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4DE6"/>
                </a:solidFill>
                <a:latin typeface="Arial" pitchFamily="34" charset="0"/>
                <a:cs typeface="Arial" pitchFamily="34" charset="0"/>
              </a:rPr>
              <a:t>UBND QUẬN </a:t>
            </a:r>
            <a:r>
              <a:rPr lang="en-US" sz="2400" b="1" dirty="0" smtClean="0">
                <a:solidFill>
                  <a:srgbClr val="004DE6"/>
                </a:solidFill>
                <a:latin typeface="Arial" pitchFamily="34" charset="0"/>
                <a:cs typeface="Arial" pitchFamily="34" charset="0"/>
              </a:rPr>
              <a:t>LONG BIÊN</a:t>
            </a:r>
          </a:p>
          <a:p>
            <a:pPr algn="ctr"/>
            <a:r>
              <a:rPr lang="en-US" sz="2400" b="1" dirty="0" smtClean="0">
                <a:solidFill>
                  <a:srgbClr val="004DE6"/>
                </a:solidFill>
                <a:latin typeface="Arial" pitchFamily="34" charset="0"/>
                <a:cs typeface="Arial" pitchFamily="34" charset="0"/>
              </a:rPr>
              <a:t>TRƯỜNG MẦM NON GIANG BIÊN</a:t>
            </a:r>
            <a:endParaRPr lang="en-US" sz="2400" b="1" dirty="0">
              <a:solidFill>
                <a:srgbClr val="004DE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89171" y="1721584"/>
            <a:ext cx="6670458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GIÁO ÁN </a:t>
            </a:r>
          </a:p>
          <a:p>
            <a:pPr algn="ctr"/>
            <a:r>
              <a:rPr lang="en-US" sz="4000" b="1" cap="none" spc="0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PHÁT TRIỂN VẬN ĐỘNG</a:t>
            </a:r>
            <a:endParaRPr lang="en-US" sz="4000" b="1" cap="none" spc="0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0" y="3733800"/>
            <a:ext cx="6629400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Đề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tài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ngoằn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ngoèo</a:t>
            </a:r>
            <a:endParaRPr lang="en-US" sz="2800" b="1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TCVĐ :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Đập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bóng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vợt</a:t>
            </a:r>
            <a:endParaRPr lang="en-US" sz="2800" b="1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Lứa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tuổi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: 24 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36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tháng</a:t>
            </a:r>
            <a:endParaRPr lang="en-US" sz="2800" b="1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Bùi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Thu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Hằng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35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ll user XP3- 2015\Desktop\HINH NEN\ngo-nghinh-85aded914a8fde_11d4dae7e9f6825c25f30768766a834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9"/>
            <a:ext cx="9144000" cy="675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7400" y="2549604"/>
            <a:ext cx="7086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ED0303"/>
                </a:solidFill>
                <a:latin typeface="Arial" pitchFamily="34" charset="0"/>
                <a:cs typeface="Arial" pitchFamily="34" charset="0"/>
              </a:rPr>
              <a:t>I. KHỞI ĐỘNG</a:t>
            </a:r>
            <a:endParaRPr lang="en-US" sz="6600" b="1" dirty="0">
              <a:solidFill>
                <a:srgbClr val="ED030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01 moi anh len tau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22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4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ll user XP3- 2015\Desktop\HINH NEN\hinh-nen-powerpoint-cute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8"/>
            <a:ext cx="9144000" cy="685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" y="2286000"/>
            <a:ext cx="7772400" cy="1993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5400" b="1" dirty="0" smtClean="0">
                <a:solidFill>
                  <a:srgbClr val="FF0000"/>
                </a:solidFill>
                <a:latin typeface="Arial Rounded MT Bold" pitchFamily="34" charset="0"/>
              </a:rPr>
              <a:t>BÀI TẬP</a:t>
            </a:r>
          </a:p>
          <a:p>
            <a:pPr algn="ctr">
              <a:lnSpc>
                <a:spcPct val="120000"/>
              </a:lnSpc>
            </a:pPr>
            <a:r>
              <a:rPr lang="en-US" sz="5400" b="1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  <a:latin typeface="Arial Rounded MT Bold" pitchFamily="34" charset="0"/>
              </a:rPr>
              <a:t>PHÁT TRIỂN CHUNG</a:t>
            </a:r>
            <a:endParaRPr lang="en-US" sz="5400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pic>
        <p:nvPicPr>
          <p:cNvPr id="2" name="Ếch ộp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46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5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Documents and Settings\All user XP3- 2015\Desktop\HINH NEN\9349743-bloc-de-notas-de-niño-con-las-abejas-y-flores-ilustración-foto-armazones-para-niños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71600" y="1785878"/>
            <a:ext cx="6858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ĐỘNG CƠ BẢN</a:t>
            </a:r>
          </a:p>
          <a:p>
            <a:pPr algn="ctr"/>
            <a:r>
              <a:rPr lang="en-US" sz="6600" b="1" dirty="0" err="1" smtClean="0">
                <a:solidFill>
                  <a:srgbClr val="1202E4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6600" b="1" dirty="0" smtClean="0">
                <a:solidFill>
                  <a:srgbClr val="1202E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1202E4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6600" b="1" dirty="0" smtClean="0">
                <a:solidFill>
                  <a:srgbClr val="1202E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1202E4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6600" b="1" dirty="0">
                <a:solidFill>
                  <a:srgbClr val="1202E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1202E4"/>
                </a:solidFill>
                <a:latin typeface="Times New Roman" pitchFamily="18" charset="0"/>
                <a:cs typeface="Times New Roman" pitchFamily="18" charset="0"/>
              </a:rPr>
              <a:t>ngoằn</a:t>
            </a:r>
            <a:r>
              <a:rPr lang="en-US" sz="6600" b="1" dirty="0" smtClean="0">
                <a:solidFill>
                  <a:srgbClr val="1202E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1202E4"/>
                </a:solidFill>
                <a:latin typeface="Times New Roman" pitchFamily="18" charset="0"/>
                <a:cs typeface="Times New Roman" pitchFamily="18" charset="0"/>
              </a:rPr>
              <a:t>ngoèo</a:t>
            </a:r>
            <a:endParaRPr lang="en-US" sz="6600" b="1" dirty="0">
              <a:solidFill>
                <a:srgbClr val="1202E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4. NHAC DO BAN - THI DUA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4600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4440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87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ll user XP3- 2015\Desktop\NHÀ GẤ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9128760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. NHAC DO BAN - THI DUA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4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744"/>
            <a:ext cx="9144001" cy="684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19200" y="1958876"/>
            <a:ext cx="701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4800" b="1" dirty="0" err="1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4800" b="1" dirty="0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800" b="1" dirty="0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800" b="1" dirty="0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vợt</a:t>
            </a:r>
            <a:endParaRPr lang="en-US" sz="4800" b="1" dirty="0" smtClean="0">
              <a:solidFill>
                <a:srgbClr val="004DE6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en-US" sz="2400" dirty="0"/>
          </a:p>
        </p:txBody>
      </p:sp>
      <p:pic>
        <p:nvPicPr>
          <p:cNvPr id="2" name="nhạc trò chơ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ll user XP3- 2015\Desktop\HINH NEN\975837adfa0857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2486561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FF0000"/>
                </a:solidFill>
                <a:latin typeface="Arno Pro Smbd" pitchFamily="18" charset="0"/>
              </a:rPr>
              <a:t>III. HỒI TĨNH</a:t>
            </a:r>
            <a:endParaRPr lang="en-US" sz="8000" dirty="0">
              <a:solidFill>
                <a:srgbClr val="FF0000"/>
              </a:solidFill>
              <a:latin typeface="Arno Pro Smbd" pitchFamily="18" charset="0"/>
            </a:endParaRPr>
          </a:p>
        </p:txBody>
      </p:sp>
      <p:pic>
        <p:nvPicPr>
          <p:cNvPr id="2" name="BA CON BUOM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1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All user XP3- 2015\Desktop\HINH NEN\24-hinh-nen-powerpoint-tuyet-dep-danh-cho-cac-be-mam-non-1487092768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80" y="1248"/>
            <a:ext cx="9218553" cy="685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400" y="24294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endParaRPr lang="en-US" sz="5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400" y="3483114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4000" b="1" dirty="0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b="1" dirty="0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000" b="1" dirty="0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  <a:endParaRPr lang="en-US" sz="4000" b="1" dirty="0">
              <a:solidFill>
                <a:srgbClr val="004DE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99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ll user XP3- 2015\Desktop\NHÀ GẤ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-38100"/>
            <a:ext cx="9128760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ppy brithday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1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3&quot;/&gt;&lt;property id=&quot;20307&quot; value=&quot;262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1&quot;/&gt;&lt;/object&gt;&lt;object type=&quot;3&quot; unique_id=&quot;10009&quot;&gt;&lt;property id=&quot;20148&quot; value=&quot;5&quot;/&gt;&lt;property id=&quot;20300&quot; value=&quot;Slide 6&quot;/&gt;&lt;property id=&quot;20307&quot; value=&quot;260&quot;/&gt;&lt;/object&gt;&lt;object type=&quot;3&quot; unique_id=&quot;10018&quot;&gt;&lt;property id=&quot;20148&quot; value=&quot;5&quot;/&gt;&lt;property id=&quot;20300&quot; value=&quot;Slide 7&quot;/&gt;&lt;property id=&quot;20307&quot; value=&quot;26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90</Words>
  <Application>Microsoft Office PowerPoint</Application>
  <PresentationFormat>On-screen Show (4:3)</PresentationFormat>
  <Paragraphs>18</Paragraphs>
  <Slides>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Arno Pro Smbd</vt:lpstr>
      <vt:lpstr>Arial Rounded MT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Customers home or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Bien Cuong</dc:creator>
  <cp:lastModifiedBy>Admin</cp:lastModifiedBy>
  <cp:revision>27</cp:revision>
  <dcterms:created xsi:type="dcterms:W3CDTF">2018-10-31T09:43:06Z</dcterms:created>
  <dcterms:modified xsi:type="dcterms:W3CDTF">2020-12-14T02:19:20Z</dcterms:modified>
</cp:coreProperties>
</file>