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sldIdLst>
    <p:sldId id="256" r:id="rId3"/>
    <p:sldId id="257" r:id="rId4"/>
    <p:sldId id="258" r:id="rId5"/>
    <p:sldId id="259" r:id="rId6"/>
    <p:sldId id="260" r:id="rId7"/>
    <p:sldId id="350" r:id="rId8"/>
    <p:sldId id="351" r:id="rId9"/>
    <p:sldId id="291" r:id="rId10"/>
    <p:sldId id="261" r:id="rId11"/>
    <p:sldId id="262" r:id="rId12"/>
    <p:sldId id="345" r:id="rId13"/>
    <p:sldId id="343" r:id="rId14"/>
    <p:sldId id="346" r:id="rId15"/>
    <p:sldId id="294" r:id="rId16"/>
    <p:sldId id="347" r:id="rId17"/>
    <p:sldId id="348" r:id="rId18"/>
    <p:sldId id="349" r:id="rId19"/>
    <p:sldId id="352" r:id="rId20"/>
    <p:sldId id="353" r:id="rId21"/>
    <p:sldId id="355" r:id="rId22"/>
    <p:sldId id="354" r:id="rId23"/>
    <p:sldId id="356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guyễn Toản" initials="NT" lastIdx="1" clrIdx="0">
    <p:extLst>
      <p:ext uri="{19B8F6BF-5375-455C-9EA6-DF929625EA0E}">
        <p15:presenceInfo xmlns:p15="http://schemas.microsoft.com/office/powerpoint/2012/main" userId="45eb734c81d0eb1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uyễn Toản" userId="45eb734c81d0eb11" providerId="LiveId" clId="{80E10519-2C87-42AB-97DF-51988487A08E}"/>
    <pc:docChg chg="undo custSel addSld delSld modSld sldOrd">
      <pc:chgData name="Nguyễn Toản" userId="45eb734c81d0eb11" providerId="LiveId" clId="{80E10519-2C87-42AB-97DF-51988487A08E}" dt="2022-10-16T03:52:55.936" v="171"/>
      <pc:docMkLst>
        <pc:docMk/>
      </pc:docMkLst>
      <pc:sldChg chg="modSp mod">
        <pc:chgData name="Nguyễn Toản" userId="45eb734c81d0eb11" providerId="LiveId" clId="{80E10519-2C87-42AB-97DF-51988487A08E}" dt="2022-10-16T03:48:18.130" v="148" actId="207"/>
        <pc:sldMkLst>
          <pc:docMk/>
          <pc:sldMk cId="1004135355" sldId="257"/>
        </pc:sldMkLst>
        <pc:spChg chg="mod">
          <ac:chgData name="Nguyễn Toản" userId="45eb734c81d0eb11" providerId="LiveId" clId="{80E10519-2C87-42AB-97DF-51988487A08E}" dt="2022-10-16T03:48:18.130" v="148" actId="207"/>
          <ac:spMkLst>
            <pc:docMk/>
            <pc:sldMk cId="1004135355" sldId="257"/>
            <ac:spMk id="8" creationId="{C3425E30-163B-4539-8802-CE8E573F335C}"/>
          </ac:spMkLst>
        </pc:spChg>
      </pc:sldChg>
      <pc:sldChg chg="addSp delSp modSp mod modAnim">
        <pc:chgData name="Nguyễn Toản" userId="45eb734c81d0eb11" providerId="LiveId" clId="{80E10519-2C87-42AB-97DF-51988487A08E}" dt="2022-10-16T03:50:37.280" v="163" actId="255"/>
        <pc:sldMkLst>
          <pc:docMk/>
          <pc:sldMk cId="0" sldId="291"/>
        </pc:sldMkLst>
        <pc:spChg chg="add del">
          <ac:chgData name="Nguyễn Toản" userId="45eb734c81d0eb11" providerId="LiveId" clId="{80E10519-2C87-42AB-97DF-51988487A08E}" dt="2022-10-16T03:49:42.559" v="157" actId="22"/>
          <ac:spMkLst>
            <pc:docMk/>
            <pc:sldMk cId="0" sldId="291"/>
            <ac:spMk id="18" creationId="{6C5592CD-BC38-41C7-93FA-8B25860BEF0E}"/>
          </ac:spMkLst>
        </pc:spChg>
        <pc:spChg chg="mod">
          <ac:chgData name="Nguyễn Toản" userId="45eb734c81d0eb11" providerId="LiveId" clId="{80E10519-2C87-42AB-97DF-51988487A08E}" dt="2022-10-16T03:49:25.961" v="151" actId="478"/>
          <ac:spMkLst>
            <pc:docMk/>
            <pc:sldMk cId="0" sldId="291"/>
            <ac:spMk id="22539" creationId="{1BF11C85-CE75-4B55-8F66-5E54408940FA}"/>
          </ac:spMkLst>
        </pc:spChg>
        <pc:spChg chg="mod">
          <ac:chgData name="Nguyễn Toản" userId="45eb734c81d0eb11" providerId="LiveId" clId="{80E10519-2C87-42AB-97DF-51988487A08E}" dt="2022-10-16T03:49:25.961" v="151" actId="478"/>
          <ac:spMkLst>
            <pc:docMk/>
            <pc:sldMk cId="0" sldId="291"/>
            <ac:spMk id="22540" creationId="{6A306BC4-71F4-4D22-BF99-081162A02396}"/>
          </ac:spMkLst>
        </pc:spChg>
        <pc:spChg chg="mod">
          <ac:chgData name="Nguyễn Toản" userId="45eb734c81d0eb11" providerId="LiveId" clId="{80E10519-2C87-42AB-97DF-51988487A08E}" dt="2022-10-16T03:49:25.961" v="151" actId="478"/>
          <ac:spMkLst>
            <pc:docMk/>
            <pc:sldMk cId="0" sldId="291"/>
            <ac:spMk id="22541" creationId="{228EDA61-3418-4927-BD3C-1C5F8DA70B22}"/>
          </ac:spMkLst>
        </pc:spChg>
        <pc:spChg chg="mod">
          <ac:chgData name="Nguyễn Toản" userId="45eb734c81d0eb11" providerId="LiveId" clId="{80E10519-2C87-42AB-97DF-51988487A08E}" dt="2022-10-16T03:49:25.961" v="151" actId="478"/>
          <ac:spMkLst>
            <pc:docMk/>
            <pc:sldMk cId="0" sldId="291"/>
            <ac:spMk id="22542" creationId="{29DB7903-839B-485C-BD85-00FCEB319803}"/>
          </ac:spMkLst>
        </pc:spChg>
        <pc:spChg chg="mod">
          <ac:chgData name="Nguyễn Toản" userId="45eb734c81d0eb11" providerId="LiveId" clId="{80E10519-2C87-42AB-97DF-51988487A08E}" dt="2022-10-16T03:49:25.961" v="151" actId="478"/>
          <ac:spMkLst>
            <pc:docMk/>
            <pc:sldMk cId="0" sldId="291"/>
            <ac:spMk id="22543" creationId="{B577C0EC-284E-4A84-9943-4A9DA278AA42}"/>
          </ac:spMkLst>
        </pc:spChg>
        <pc:spChg chg="mod">
          <ac:chgData name="Nguyễn Toản" userId="45eb734c81d0eb11" providerId="LiveId" clId="{80E10519-2C87-42AB-97DF-51988487A08E}" dt="2022-10-16T03:49:25.961" v="151" actId="478"/>
          <ac:spMkLst>
            <pc:docMk/>
            <pc:sldMk cId="0" sldId="291"/>
            <ac:spMk id="22544" creationId="{A43B9389-1E26-4D2C-9914-C1BBB85CE48F}"/>
          </ac:spMkLst>
        </pc:spChg>
        <pc:spChg chg="add del mod">
          <ac:chgData name="Nguyễn Toản" userId="45eb734c81d0eb11" providerId="LiveId" clId="{80E10519-2C87-42AB-97DF-51988487A08E}" dt="2022-10-16T03:50:37.280" v="163" actId="255"/>
          <ac:spMkLst>
            <pc:docMk/>
            <pc:sldMk cId="0" sldId="291"/>
            <ac:spMk id="22545" creationId="{188E5BB6-119D-4AA3-9410-D79034547737}"/>
          </ac:spMkLst>
        </pc:spChg>
        <pc:spChg chg="mod">
          <ac:chgData name="Nguyễn Toản" userId="45eb734c81d0eb11" providerId="LiveId" clId="{80E10519-2C87-42AB-97DF-51988487A08E}" dt="2022-10-16T03:49:26.619" v="152" actId="21"/>
          <ac:spMkLst>
            <pc:docMk/>
            <pc:sldMk cId="0" sldId="291"/>
            <ac:spMk id="22546" creationId="{B896C75E-50DC-44D9-B919-C3EF20B3EC5A}"/>
          </ac:spMkLst>
        </pc:spChg>
        <pc:grpChg chg="add del mod">
          <ac:chgData name="Nguyễn Toản" userId="45eb734c81d0eb11" providerId="LiveId" clId="{80E10519-2C87-42AB-97DF-51988487A08E}" dt="2022-10-16T03:49:41.838" v="156" actId="478"/>
          <ac:grpSpMkLst>
            <pc:docMk/>
            <pc:sldMk cId="0" sldId="291"/>
            <ac:grpSpMk id="2" creationId="{933BC117-6664-408A-B05E-BED4FAF95FEF}"/>
          </ac:grpSpMkLst>
        </pc:grpChg>
        <pc:grpChg chg="mod">
          <ac:chgData name="Nguyễn Toản" userId="45eb734c81d0eb11" providerId="LiveId" clId="{80E10519-2C87-42AB-97DF-51988487A08E}" dt="2022-10-16T03:49:25.961" v="151" actId="478"/>
          <ac:grpSpMkLst>
            <pc:docMk/>
            <pc:sldMk cId="0" sldId="291"/>
            <ac:grpSpMk id="22538" creationId="{BD240F3E-80AD-4902-BA5B-B5AFEE531923}"/>
          </ac:grpSpMkLst>
        </pc:grpChg>
        <pc:picChg chg="mod">
          <ac:chgData name="Nguyễn Toản" userId="45eb734c81d0eb11" providerId="LiveId" clId="{80E10519-2C87-42AB-97DF-51988487A08E}" dt="2022-10-16T03:49:25.961" v="151" actId="478"/>
          <ac:picMkLst>
            <pc:docMk/>
            <pc:sldMk cId="0" sldId="291"/>
            <ac:picMk id="22537" creationId="{3A99DD80-132C-44F3-8A43-A7F3DD9426C8}"/>
          </ac:picMkLst>
        </pc:picChg>
      </pc:sldChg>
      <pc:sldChg chg="del">
        <pc:chgData name="Nguyễn Toản" userId="45eb734c81d0eb11" providerId="LiveId" clId="{80E10519-2C87-42AB-97DF-51988487A08E}" dt="2022-10-16T03:51:31.957" v="164" actId="2696"/>
        <pc:sldMkLst>
          <pc:docMk/>
          <pc:sldMk cId="0" sldId="293"/>
        </pc:sldMkLst>
      </pc:sldChg>
      <pc:sldChg chg="modAnim">
        <pc:chgData name="Nguyễn Toản" userId="45eb734c81d0eb11" providerId="LiveId" clId="{80E10519-2C87-42AB-97DF-51988487A08E}" dt="2022-10-16T03:52:08.668" v="165"/>
        <pc:sldMkLst>
          <pc:docMk/>
          <pc:sldMk cId="1095948661" sldId="352"/>
        </pc:sldMkLst>
      </pc:sldChg>
      <pc:sldChg chg="addSp delSp modSp mod modAnim">
        <pc:chgData name="Nguyễn Toản" userId="45eb734c81d0eb11" providerId="LiveId" clId="{80E10519-2C87-42AB-97DF-51988487A08E}" dt="2022-10-16T03:52:13.899" v="166"/>
        <pc:sldMkLst>
          <pc:docMk/>
          <pc:sldMk cId="3063868122" sldId="353"/>
        </pc:sldMkLst>
        <pc:spChg chg="add mod">
          <ac:chgData name="Nguyễn Toản" userId="45eb734c81d0eb11" providerId="LiveId" clId="{80E10519-2C87-42AB-97DF-51988487A08E}" dt="2022-10-16T03:42:21.331" v="75" actId="1076"/>
          <ac:spMkLst>
            <pc:docMk/>
            <pc:sldMk cId="3063868122" sldId="353"/>
            <ac:spMk id="5" creationId="{6E5FCEC9-0196-4EB1-921C-E78463C8189F}"/>
          </ac:spMkLst>
        </pc:spChg>
        <pc:spChg chg="add mod">
          <ac:chgData name="Nguyễn Toản" userId="45eb734c81d0eb11" providerId="LiveId" clId="{80E10519-2C87-42AB-97DF-51988487A08E}" dt="2022-10-16T03:42:07.841" v="72" actId="113"/>
          <ac:spMkLst>
            <pc:docMk/>
            <pc:sldMk cId="3063868122" sldId="353"/>
            <ac:spMk id="6" creationId="{1EB03325-268D-4DE0-861D-DE25C8BB53F0}"/>
          </ac:spMkLst>
        </pc:spChg>
        <pc:spChg chg="add del">
          <ac:chgData name="Nguyễn Toản" userId="45eb734c81d0eb11" providerId="LiveId" clId="{80E10519-2C87-42AB-97DF-51988487A08E}" dt="2022-10-16T03:41:18.254" v="11" actId="22"/>
          <ac:spMkLst>
            <pc:docMk/>
            <pc:sldMk cId="3063868122" sldId="353"/>
            <ac:spMk id="7" creationId="{FA38D4E6-A9A3-427A-BBEE-EC78563E2B29}"/>
          </ac:spMkLst>
        </pc:spChg>
        <pc:picChg chg="add mod">
          <ac:chgData name="Nguyễn Toản" userId="45eb734c81d0eb11" providerId="LiveId" clId="{80E10519-2C87-42AB-97DF-51988487A08E}" dt="2022-10-16T03:40:30.007" v="4" actId="14100"/>
          <ac:picMkLst>
            <pc:docMk/>
            <pc:sldMk cId="3063868122" sldId="353"/>
            <ac:picMk id="38916" creationId="{F5031527-5525-4805-9246-6F3F1EFDF988}"/>
          </ac:picMkLst>
        </pc:picChg>
      </pc:sldChg>
      <pc:sldChg chg="addSp delSp modSp new mod ord modAnim">
        <pc:chgData name="Nguyễn Toản" userId="45eb734c81d0eb11" providerId="LiveId" clId="{80E10519-2C87-42AB-97DF-51988487A08E}" dt="2022-10-16T03:52:49.042" v="170"/>
        <pc:sldMkLst>
          <pc:docMk/>
          <pc:sldMk cId="286791948" sldId="354"/>
        </pc:sldMkLst>
        <pc:spChg chg="add del">
          <ac:chgData name="Nguyễn Toản" userId="45eb734c81d0eb11" providerId="LiveId" clId="{80E10519-2C87-42AB-97DF-51988487A08E}" dt="2022-10-16T03:43:56.052" v="85" actId="21"/>
          <ac:spMkLst>
            <pc:docMk/>
            <pc:sldMk cId="286791948" sldId="354"/>
            <ac:spMk id="3" creationId="{7B6FC506-7A07-41FF-9A1F-FEB0AE25FD32}"/>
          </ac:spMkLst>
        </pc:spChg>
        <pc:spChg chg="add mod">
          <ac:chgData name="Nguyễn Toản" userId="45eb734c81d0eb11" providerId="LiveId" clId="{80E10519-2C87-42AB-97DF-51988487A08E}" dt="2022-10-16T03:46:39.975" v="136" actId="14100"/>
          <ac:spMkLst>
            <pc:docMk/>
            <pc:sldMk cId="286791948" sldId="354"/>
            <ac:spMk id="6" creationId="{25150637-5916-4193-A78A-51CC161686A3}"/>
          </ac:spMkLst>
        </pc:spChg>
        <pc:picChg chg="add mod">
          <ac:chgData name="Nguyễn Toản" userId="45eb734c81d0eb11" providerId="LiveId" clId="{80E10519-2C87-42AB-97DF-51988487A08E}" dt="2022-10-16T03:46:02.648" v="121" actId="1076"/>
          <ac:picMkLst>
            <pc:docMk/>
            <pc:sldMk cId="286791948" sldId="354"/>
            <ac:picMk id="40962" creationId="{1ED29947-9FFA-4B2D-882A-B8183C7F1DC5}"/>
          </ac:picMkLst>
        </pc:picChg>
      </pc:sldChg>
      <pc:sldChg chg="addSp modSp new mod modAnim">
        <pc:chgData name="Nguyễn Toản" userId="45eb734c81d0eb11" providerId="LiveId" clId="{80E10519-2C87-42AB-97DF-51988487A08E}" dt="2022-10-16T03:52:25.660" v="169"/>
        <pc:sldMkLst>
          <pc:docMk/>
          <pc:sldMk cId="474678128" sldId="355"/>
        </pc:sldMkLst>
        <pc:spChg chg="add mod">
          <ac:chgData name="Nguyễn Toản" userId="45eb734c81d0eb11" providerId="LiveId" clId="{80E10519-2C87-42AB-97DF-51988487A08E}" dt="2022-10-16T03:44:42.207" v="110" actId="14100"/>
          <ac:spMkLst>
            <pc:docMk/>
            <pc:sldMk cId="474678128" sldId="355"/>
            <ac:spMk id="3" creationId="{CE1B38FE-3A54-4D58-95A4-9FA66EE5487D}"/>
          </ac:spMkLst>
        </pc:spChg>
        <pc:picChg chg="add mod">
          <ac:chgData name="Nguyễn Toản" userId="45eb734c81d0eb11" providerId="LiveId" clId="{80E10519-2C87-42AB-97DF-51988487A08E}" dt="2022-10-16T03:43:49.590" v="84" actId="14100"/>
          <ac:picMkLst>
            <pc:docMk/>
            <pc:sldMk cId="474678128" sldId="355"/>
            <ac:picMk id="39938" creationId="{5633078F-7116-4890-B5C7-C7684AD1730E}"/>
          </ac:picMkLst>
        </pc:picChg>
      </pc:sldChg>
      <pc:sldChg chg="addSp modSp new ord modTransition">
        <pc:chgData name="Nguyễn Toản" userId="45eb734c81d0eb11" providerId="LiveId" clId="{80E10519-2C87-42AB-97DF-51988487A08E}" dt="2022-10-16T03:52:55.936" v="171"/>
        <pc:sldMkLst>
          <pc:docMk/>
          <pc:sldMk cId="180734238" sldId="356"/>
        </pc:sldMkLst>
        <pc:picChg chg="add mod">
          <ac:chgData name="Nguyễn Toản" userId="45eb734c81d0eb11" providerId="LiveId" clId="{80E10519-2C87-42AB-97DF-51988487A08E}" dt="2022-10-16T03:47:48.534" v="145" actId="14100"/>
          <ac:picMkLst>
            <pc:docMk/>
            <pc:sldMk cId="180734238" sldId="356"/>
            <ac:picMk id="41986" creationId="{D7CDC1AA-4479-4582-80AF-FA4F031537AF}"/>
          </ac:picMkLst>
        </pc:pic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0-16T09:43:54.171" idx="1">
    <p:pos x="4867" y="-59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C9515-5979-4EAC-BC0D-57FAAD7EA98E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C63AA-70B8-43F5-88DA-674F75FA0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67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57A08BBE-CA62-421A-9B6F-983BFE5F0A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4176849-8F79-43ED-9266-871564B29B5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8915" name="Slide Image Placeholder 1">
            <a:extLst>
              <a:ext uri="{FF2B5EF4-FFF2-40B4-BE49-F238E27FC236}">
                <a16:creationId xmlns:a16="http://schemas.microsoft.com/office/drawing/2014/main" id="{B0A6C028-45CA-46DA-B6FA-744FA053C3F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6" name="Notes Placeholder 2">
            <a:extLst>
              <a:ext uri="{FF2B5EF4-FFF2-40B4-BE49-F238E27FC236}">
                <a16:creationId xmlns:a16="http://schemas.microsoft.com/office/drawing/2014/main" id="{DF68A101-FEE8-4CA1-9C29-F560B80FA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vi-VN" altLang="en-US">
              <a:latin typeface="Arial" panose="020B0604020202020204" pitchFamily="34" charset="0"/>
            </a:endParaRPr>
          </a:p>
        </p:txBody>
      </p:sp>
      <p:sp>
        <p:nvSpPr>
          <p:cNvPr id="38917" name="Slide Number Placeholder 3">
            <a:extLst>
              <a:ext uri="{FF2B5EF4-FFF2-40B4-BE49-F238E27FC236}">
                <a16:creationId xmlns:a16="http://schemas.microsoft.com/office/drawing/2014/main" id="{52147699-1481-44BB-8EA4-CA125AE98393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E728896-C508-4806-916A-29828EFEBFC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6AF57-325D-4801-AC0E-0F74321D0F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11336F-9A75-4C7F-A40F-B4A51A27C1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9A2FD-5BC6-4182-B30D-871C921CE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FD2C-C78E-4973-92EE-7630133ACF83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4E7BD-90EF-4E11-81AB-F2472ACA1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29496-AA1B-4D21-BF54-922AD38D5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4EA-90F2-43B9-89F6-8F76AAB08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497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DCB85-80A5-4C20-9EC4-A0AB5A239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0D891A-3448-4848-9BE8-EF2FA40E3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A11AE-91CC-4681-91D1-1187EE46E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FD2C-C78E-4973-92EE-7630133ACF83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21A60-3EFE-4FCA-A6CB-0561DD21F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77342-8964-4440-B70B-18A30206F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4EA-90F2-43B9-89F6-8F76AAB08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840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A41D53-03A0-4692-8B38-A9A4CD95AC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904722-C444-4370-9EE0-5A46B41FDA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FC4FC-DDF5-4F3A-B9A2-73BBF5052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FD2C-C78E-4973-92EE-7630133ACF83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CB1AD-1FF0-4705-B704-9BE182DE9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34BF7-3179-4B7E-854B-2B6ABA442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4EA-90F2-43B9-89F6-8F76AAB08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370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760EA9-1E69-4718-B407-1BCFDA62EA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72C0B3-E568-4A29-BF8C-ED4C96BC0C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E13CE8-5D51-4C20-9F1D-12B88DCDA4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79BED9-66E5-49B3-B0AF-7F540680E6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6452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66EF85-EEA6-426C-9CED-FCBE7716F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A016F0-1CE9-449D-8896-56BC9619AD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234479-A41A-4C59-8D88-A4B3039990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DE93B1-F80D-4708-A7A9-51CC1B91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194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C28740-BDB5-4DD1-A2F3-1D3691737F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0858C1-A769-4198-A67D-EE51ED0DDF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D23416-0530-4F13-8232-143FFCBD44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B44042-B766-4F97-8DD6-B0EE44A815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6393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6636F4-E644-4438-903F-E9911D0765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54EBD1-2EB8-4FF9-BA67-9629184FB8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BE28AC-C463-4CD0-AA1B-F5E3A0F2F2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8DA794-7166-49C3-931B-B6DCCADF60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8368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25B9880-3C71-4C08-ABB2-1C5CCB9EBC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8BD2377-8CB5-4610-981F-18F3C9C931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C550228-73F8-4655-A444-3E1A1AE273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904360-A9DA-4FF9-B827-13F45DEAA7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88207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405AC4B-8EDF-4E46-8181-47701A4424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AB158BD-7F4F-44F8-8D13-979A7A3139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B25DD8-2BE7-48EB-AF5F-4E7828BFA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FABA2A-8A6B-4CEA-99FB-7F58AC932E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2866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E921F86-8058-434D-BB55-1AAF3C7D34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777E4C2-8185-4B40-971F-EAA906082A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C55FC7A-3F58-4E8B-86F4-33282C9D4F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805C5B-1B79-4AFA-92F3-FB05E56991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54687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36A6B2-0B8B-453A-8408-36AD6992A0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ABBB68-0CEA-4700-9EAB-20D3804991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B1AA8C-2772-4297-A89B-C44E49EC0B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789FE6-6978-433D-8874-CCCE1088E4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342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AC7A-ADE9-4F38-8BD6-19B5C92ED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6E927-7398-4200-8990-51743F748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57CF4-19C6-438B-BA7B-997AE1AAB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FD2C-C78E-4973-92EE-7630133ACF83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D7A47-D587-416B-86C6-76B740AB3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504EE-075A-48B9-8C5E-6E79112CB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4EA-90F2-43B9-89F6-8F76AAB08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886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5EF62A-B824-4358-9C43-226E2C6F01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C776B0-2EF7-47EE-A6E3-09D2068421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A7A775-A1BD-4AE0-9CDB-8D7E268CBF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2D7021-3B8C-4716-BD8F-4571A61C9B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49331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4F3435-D5E5-47AA-A951-404166E64C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3963E5-F467-432C-8B06-D6B84EF9AC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100009-8482-4EA3-9B33-6F0167B435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7FF194-95C8-4E1D-94E3-68412AC820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18562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5F893C-6F17-4D6E-AEB8-A75007519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E38A7B-2D19-421E-AC1B-09A6636550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8A206B-A016-4FAF-BD2A-31EE16BFDF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C36859-9291-4D34-84B4-0368FB1A28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42286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9812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41148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E1FCD5-3B05-42C5-A10A-6067E015DC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ED13429-5450-468D-A341-8FE03BF71B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317D09D-A671-429A-9F69-6E7FDDC05F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37051A-E856-41D1-93F2-0E98B60F8E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9365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F72BB-5532-4A74-A0FF-90B61A53C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C43BF9-4294-4EE8-A9F1-604919479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0A8F2-885B-4173-A281-B194EC661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FD2C-C78E-4973-92EE-7630133ACF83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0A289-9EE4-4E4D-9624-4864C1DDA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844C6-DE65-4EEF-BE23-92BF2F4D6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4EA-90F2-43B9-89F6-8F76AAB08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70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73C2-0DE4-4BA9-9A06-D0B08AC03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1FA6F-3E19-486C-9401-91E79F55D1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21697A-2EC2-4E68-875E-25E9879B2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EEB3D1-0800-4A06-83B5-069CD1513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FD2C-C78E-4973-92EE-7630133ACF83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C8600D-5183-4B5C-B72C-B04BF0260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601D9-9033-4CD8-B78A-2B7AA2A85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4EA-90F2-43B9-89F6-8F76AAB08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24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5FDD2-7338-40A5-9102-21DA81853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2C9481-8477-455C-8B0C-A83687013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A3D3FD-CDB6-4F87-A183-609796F1C6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432E16-5620-47D9-8751-AD240C20E1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A9D37A-D895-4A89-A13F-54E6BCE39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1FCBBA-0DE3-4017-887E-F2E6B3DFF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FD2C-C78E-4973-92EE-7630133ACF83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00BA09-66C3-4A10-A595-C8A2C851E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AE1A33-8015-4E49-97B3-0A65B5C08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4EA-90F2-43B9-89F6-8F76AAB08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8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5F1C2-725F-4ADF-960A-B17485DFF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67221F-2292-4BED-BAA8-2E7EF6061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FD2C-C78E-4973-92EE-7630133ACF83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05BCAB-A95F-43E0-B8A2-A7C72FC14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B225A7-6535-4C1C-8679-8A0EDF13F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4EA-90F2-43B9-89F6-8F76AAB08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964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A32344-4537-4C54-A459-319220C51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FD2C-C78E-4973-92EE-7630133ACF83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BB61FC-28B4-4D54-81DF-77162A6CD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42EC0C-0A24-4B4E-82CE-47F824C68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4EA-90F2-43B9-89F6-8F76AAB08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329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75632-2FEF-4CF4-9A72-F100EF72B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961CC-69AA-4959-9883-4EE9DBCAC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FB2EF7-8EA0-449F-869F-7F2BD07B60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0457A0-52C9-4C05-88EB-8B35C9F36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FD2C-C78E-4973-92EE-7630133ACF83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9D9630-CED5-40EE-B1EC-831831760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C1CD17-DA0E-475D-88DE-B2A52FB0C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4EA-90F2-43B9-89F6-8F76AAB08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04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1FFBE-3541-4146-A872-C2A47BA2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812305-351A-4773-A771-A3BEBAC844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8210-05F1-4A49-8719-3B340737B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0BDF9E-6958-463C-959C-0377069C3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FD2C-C78E-4973-92EE-7630133ACF83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55DBE4-7C29-4B71-9A1F-8ADDC67C9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F2F7C2-54FA-4EF0-8A82-03487992C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E4EA-90F2-43B9-89F6-8F76AAB08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143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39CB8D-7F65-4536-BEF3-6C8FAB353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D66FBA-C96A-4D87-B003-C3271022E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AC47F-B90E-447B-8489-8F48B905DB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3FD2C-C78E-4973-92EE-7630133ACF83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62F92-046D-4628-AC3B-315272DB10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8C04A-B2A7-4001-9488-894A1954B6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E4EA-90F2-43B9-89F6-8F76AAB08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376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99FF"/>
            </a:gs>
            <a:gs pos="50000">
              <a:srgbClr val="FFFFCC"/>
            </a:gs>
            <a:gs pos="100000">
              <a:srgbClr val="CC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62BBDA9-4840-4B28-8104-9ADBADCBD9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1FBA003-DFC6-4435-B61D-26829EE736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B983E97-88AC-48DE-86B0-B5A953202FC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8F00D41-CDFF-44C1-A043-0FA71F3FD1F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FBF7F90-C635-4D9E-9D16-1FC118898D3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239BC3F5-4820-4F24-8A64-DA81930368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985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slide" Target="slide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n em Matematicas">
            <a:extLst>
              <a:ext uri="{FF2B5EF4-FFF2-40B4-BE49-F238E27FC236}">
                <a16:creationId xmlns:a16="http://schemas.microsoft.com/office/drawing/2014/main" id="{A4D03577-2169-4C54-A31E-0FC36D1B3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34BB5A8-0873-454A-B13F-C812487F90F5}"/>
              </a:ext>
            </a:extLst>
          </p:cNvPr>
          <p:cNvSpPr txBox="1"/>
          <p:nvPr/>
        </p:nvSpPr>
        <p:spPr>
          <a:xfrm>
            <a:off x="3145857" y="288758"/>
            <a:ext cx="5900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dirty="0">
                <a:solidFill>
                  <a:srgbClr val="002060"/>
                </a:solidFill>
              </a:rPr>
              <a:t>ỦY BAN NHÂN DÂN QUẬN LONG BIÊN</a:t>
            </a:r>
          </a:p>
          <a:p>
            <a:pPr algn="ctr"/>
            <a:r>
              <a:rPr lang="vi-VN" sz="2400" dirty="0">
                <a:solidFill>
                  <a:srgbClr val="002060"/>
                </a:solidFill>
              </a:rPr>
              <a:t>TRƯỜNG MẦM NON GIANG BIÊN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784518-F550-4FB0-A73F-75C27D217E51}"/>
              </a:ext>
            </a:extLst>
          </p:cNvPr>
          <p:cNvSpPr txBox="1"/>
          <p:nvPr/>
        </p:nvSpPr>
        <p:spPr>
          <a:xfrm>
            <a:off x="3391301" y="1299411"/>
            <a:ext cx="5723824" cy="1674795"/>
          </a:xfrm>
          <a:prstGeom prst="rect">
            <a:avLst/>
          </a:prstGeom>
          <a:noFill/>
        </p:spPr>
        <p:txBody>
          <a:bodyPr wrap="none" rtlCol="0">
            <a:prstTxWarp prst="textStop">
              <a:avLst/>
            </a:prstTxWarp>
            <a:spAutoFit/>
          </a:bodyPr>
          <a:lstStyle/>
          <a:p>
            <a:r>
              <a:rPr lang="vi-VN" dirty="0">
                <a:solidFill>
                  <a:srgbClr val="FF0000"/>
                </a:solidFill>
              </a:rPr>
              <a:t>LĨNH VỰC PHÁT TRIỂN NGÔN NGỮ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3D940E-4747-4DF5-B1AD-CF1DE32C69AE}"/>
              </a:ext>
            </a:extLst>
          </p:cNvPr>
          <p:cNvSpPr txBox="1"/>
          <p:nvPr/>
        </p:nvSpPr>
        <p:spPr>
          <a:xfrm>
            <a:off x="3145857" y="3115361"/>
            <a:ext cx="6100813" cy="2728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750"/>
              </a:spcAft>
            </a:pP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 ĐỘNG: LÀM QUEN CHỮ CÁI</a:t>
            </a:r>
            <a:endParaRPr lang="en-US" sz="2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750"/>
              </a:spcAft>
            </a:pP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 TÀI: TRÒ CHƠI VỚI CHỮ CÁI A, Ă, Â</a:t>
            </a:r>
            <a:endParaRPr lang="en-US" sz="2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750"/>
              </a:spcAft>
            </a:pP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5-6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tuổi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.</a:t>
            </a:r>
            <a:endParaRPr lang="en-US" sz="2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750"/>
              </a:spcAft>
            </a:pP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: 30 -35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phút</a:t>
            </a:r>
            <a:endParaRPr lang="en-US" sz="2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750"/>
              </a:spcAft>
            </a:pP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dạy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Nguyễn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Thị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Hồng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Phượng</a:t>
            </a:r>
            <a:endParaRPr lang="en-US" sz="2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968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undo Infantil, Gramado Com Flores E Borboletas, No Céu Azul O Sol E O  Arco-íris Ilustração do Vetor - Ilustração de monte, foto: 171244825">
            <a:extLst>
              <a:ext uri="{FF2B5EF4-FFF2-40B4-BE49-F238E27FC236}">
                <a16:creationId xmlns:a16="http://schemas.microsoft.com/office/drawing/2014/main" id="{D2E8E492-EABF-43BB-A166-CF401F3B96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1749F8D2-1140-4F8A-A63C-97889723F0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429" y="960436"/>
            <a:ext cx="9221004" cy="457201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800" b="1" dirty="0" err="1">
                <a:solidFill>
                  <a:srgbClr val="FF0000"/>
                </a:solidFill>
              </a:rPr>
              <a:t>Câu</a:t>
            </a:r>
            <a:r>
              <a:rPr lang="en-US" altLang="en-US" sz="2800" b="1" dirty="0">
                <a:solidFill>
                  <a:srgbClr val="FF0000"/>
                </a:solidFill>
              </a:rPr>
              <a:t> 1</a:t>
            </a:r>
            <a:br>
              <a:rPr lang="en-US" altLang="en-US" sz="2800" dirty="0"/>
            </a:br>
            <a:r>
              <a:rPr lang="en-US" altLang="en-US" sz="2400" dirty="0" err="1"/>
              <a:t>Cô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có</a:t>
            </a:r>
            <a:r>
              <a:rPr lang="en-US" altLang="en-US" sz="2400" dirty="0"/>
              <a:t> 1 </a:t>
            </a:r>
            <a:r>
              <a:rPr lang="en-US" altLang="en-US" sz="2400" dirty="0" err="1"/>
              <a:t>nét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cong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tròn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khép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kín</a:t>
            </a:r>
            <a:r>
              <a:rPr lang="en-US" altLang="en-US" sz="2400" dirty="0"/>
              <a:t>  </a:t>
            </a:r>
            <a:r>
              <a:rPr lang="vi-VN" altLang="en-US" sz="2400" dirty="0"/>
              <a:t>     </a:t>
            </a:r>
            <a:r>
              <a:rPr lang="en-US" altLang="en-US" sz="2400" dirty="0"/>
              <a:t>    </a:t>
            </a:r>
            <a:r>
              <a:rPr lang="vi-VN" altLang="en-US" sz="2400" dirty="0"/>
              <a:t> </a:t>
            </a:r>
            <a:r>
              <a:rPr lang="en-US" altLang="en-US" sz="2400" dirty="0" err="1"/>
              <a:t>và</a:t>
            </a:r>
            <a:r>
              <a:rPr lang="en-US" altLang="en-US" sz="2400" dirty="0"/>
              <a:t> 1 </a:t>
            </a:r>
            <a:r>
              <a:rPr lang="en-US" altLang="en-US" sz="2400" dirty="0" err="1"/>
              <a:t>dấu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mũ</a:t>
            </a:r>
            <a:r>
              <a:rPr lang="vi-VN" altLang="en-US" sz="2400" dirty="0"/>
              <a:t>  </a:t>
            </a:r>
            <a:r>
              <a:rPr lang="en-US" altLang="en-US" sz="2400" dirty="0"/>
              <a:t> </a:t>
            </a:r>
            <a:br>
              <a:rPr lang="en-US" altLang="en-US" sz="2400" dirty="0"/>
            </a:br>
            <a:r>
              <a:rPr lang="en-US" altLang="en-US" sz="2400" dirty="0" err="1"/>
              <a:t>cô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sẽ</a:t>
            </a:r>
            <a:r>
              <a:rPr lang="en-US" altLang="en-US" sz="2400" dirty="0"/>
              <a:t> </a:t>
            </a:r>
            <a:r>
              <a:rPr lang="en-US" altLang="en-US" sz="2400" dirty="0" err="1"/>
              <a:t>ghép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được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chữ</a:t>
            </a:r>
            <a:r>
              <a:rPr lang="en-US" altLang="en-US" sz="2400" dirty="0"/>
              <a:t> </a:t>
            </a:r>
            <a:r>
              <a:rPr lang="en-US" altLang="en-US" sz="2400" dirty="0" err="1"/>
              <a:t>gì</a:t>
            </a:r>
            <a:r>
              <a:rPr lang="en-US" altLang="en-US" sz="2400" dirty="0"/>
              <a:t>?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8C5C2A2-D42B-45A3-AB0A-51990F95EFED}"/>
              </a:ext>
            </a:extLst>
          </p:cNvPr>
          <p:cNvSpPr txBox="1">
            <a:spLocks noChangeArrowheads="1"/>
          </p:cNvSpPr>
          <p:nvPr/>
        </p:nvSpPr>
        <p:spPr>
          <a:xfrm>
            <a:off x="2577966" y="2133601"/>
            <a:ext cx="7315200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dirty="0"/>
              <a:t>1. </a:t>
            </a:r>
            <a:r>
              <a:rPr lang="en-US" altLang="en-US" dirty="0" err="1"/>
              <a:t>Chữ</a:t>
            </a:r>
            <a:r>
              <a:rPr lang="en-US" altLang="en-US" dirty="0"/>
              <a:t> </a:t>
            </a: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vi-VN" altLang="en-US" dirty="0"/>
          </a:p>
          <a:p>
            <a:pPr>
              <a:buFontTx/>
              <a:buNone/>
            </a:pPr>
            <a:r>
              <a:rPr lang="en-US" altLang="en-US" dirty="0"/>
              <a:t>2. </a:t>
            </a:r>
            <a:r>
              <a:rPr lang="en-US" altLang="en-US" dirty="0" err="1"/>
              <a:t>Chữ</a:t>
            </a:r>
            <a:r>
              <a:rPr lang="en-US" altLang="en-US" dirty="0"/>
              <a:t> </a:t>
            </a: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vi-VN" altLang="en-US" dirty="0"/>
          </a:p>
          <a:p>
            <a:pPr>
              <a:buFontTx/>
              <a:buNone/>
            </a:pPr>
            <a:r>
              <a:rPr lang="en-US" altLang="en-US" dirty="0"/>
              <a:t>3. </a:t>
            </a:r>
            <a:r>
              <a:rPr lang="en-US" altLang="en-US" dirty="0" err="1"/>
              <a:t>Chữ</a:t>
            </a:r>
            <a:r>
              <a:rPr lang="en-US" altLang="en-US" dirty="0"/>
              <a:t> 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EB875B6-9587-4EA0-9582-0826EA0FC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5066" y="925947"/>
            <a:ext cx="3810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.VnAvant" panose="020B7200000000000000" pitchFamily="34" charset="0"/>
              <a:ea typeface="+mn-ea"/>
              <a:cs typeface="+mn-cs"/>
            </a:endParaRPr>
          </a:p>
        </p:txBody>
      </p:sp>
      <p:sp>
        <p:nvSpPr>
          <p:cNvPr id="9" name="WordArt 8">
            <a:extLst>
              <a:ext uri="{FF2B5EF4-FFF2-40B4-BE49-F238E27FC236}">
                <a16:creationId xmlns:a16="http://schemas.microsoft.com/office/drawing/2014/main" id="{9853E89D-A78D-417D-BE3A-A9EBD76AB49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10800000">
            <a:off x="8494311" y="1040247"/>
            <a:ext cx="325438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0" cap="none" spc="0" normalizeH="0" baseline="0" noProof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uLnTx/>
                <a:uFillTx/>
                <a:latin typeface=".VnAvant" panose="020B7200000000000000" pitchFamily="34" charset="0"/>
                <a:ea typeface="+mn-ea"/>
                <a:cs typeface="+mn-cs"/>
              </a:rPr>
              <a:t>v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843C43-93BA-4F99-AE5E-3E41721F8A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4375" y="1801529"/>
            <a:ext cx="685800" cy="914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A21E64B-90DB-4E04-8A76-EC5B776F9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4375" y="3200401"/>
            <a:ext cx="685800" cy="914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ô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DD1E51E-65F2-406D-A8EE-195C74F7C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4375" y="4727292"/>
            <a:ext cx="685800" cy="914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.VnAvant" panose="020B7200000000000000" pitchFamily="34" charset="0"/>
                <a:ea typeface="+mn-ea"/>
                <a:cs typeface="+mn-cs"/>
              </a:rPr>
              <a:t>¬</a:t>
            </a:r>
          </a:p>
        </p:txBody>
      </p:sp>
    </p:spTree>
    <p:extLst>
      <p:ext uri="{BB962C8B-B14F-4D97-AF65-F5344CB8AC3E}">
        <p14:creationId xmlns:p14="http://schemas.microsoft.com/office/powerpoint/2010/main" val="1956073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Fundo De Desenhos Animados De Crianças | Fundos de crianças, Molduras para  crianças, Convites de crianças">
            <a:extLst>
              <a:ext uri="{FF2B5EF4-FFF2-40B4-BE49-F238E27FC236}">
                <a16:creationId xmlns:a16="http://schemas.microsoft.com/office/drawing/2014/main" id="{404777E4-8D25-43E8-952B-8DBA87CDFB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28B88CE6-3366-4448-A81A-3CF678054A3F}"/>
              </a:ext>
            </a:extLst>
          </p:cNvPr>
          <p:cNvSpPr/>
          <p:nvPr/>
        </p:nvSpPr>
        <p:spPr>
          <a:xfrm>
            <a:off x="5193634" y="2131995"/>
            <a:ext cx="2592403" cy="2483318"/>
          </a:xfrm>
          <a:prstGeom prst="ellipse">
            <a:avLst/>
          </a:prstGeom>
          <a:gradFill rotWithShape="1">
            <a:gsLst>
              <a:gs pos="0">
                <a:srgbClr val="DAEDEF">
                  <a:shade val="51000"/>
                  <a:satMod val="130000"/>
                </a:srgbClr>
              </a:gs>
              <a:gs pos="80000">
                <a:srgbClr val="DAEDEF">
                  <a:shade val="93000"/>
                  <a:satMod val="130000"/>
                </a:srgbClr>
              </a:gs>
              <a:gs pos="100000">
                <a:srgbClr val="DAEDEF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Arrow: Chevron 5">
            <a:extLst>
              <a:ext uri="{FF2B5EF4-FFF2-40B4-BE49-F238E27FC236}">
                <a16:creationId xmlns:a16="http://schemas.microsoft.com/office/drawing/2014/main" id="{1DAC12D7-01A9-4522-9DF3-1756A2996190}"/>
              </a:ext>
            </a:extLst>
          </p:cNvPr>
          <p:cNvSpPr/>
          <p:nvPr/>
        </p:nvSpPr>
        <p:spPr>
          <a:xfrm rot="16200000">
            <a:off x="5982105" y="972152"/>
            <a:ext cx="1015463" cy="1429350"/>
          </a:xfrm>
          <a:prstGeom prst="chevron">
            <a:avLst/>
          </a:prstGeom>
          <a:solidFill>
            <a:srgbClr val="BBE0E3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771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imagem de fundo infantil, Melhores imagens e galerias em 2021 - 2021 -  Ecloniq">
            <a:extLst>
              <a:ext uri="{FF2B5EF4-FFF2-40B4-BE49-F238E27FC236}">
                <a16:creationId xmlns:a16="http://schemas.microsoft.com/office/drawing/2014/main" id="{7C31EA49-F690-471D-B4AA-D50700E0BA4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44270D10-BB30-4EFB-91B9-749BA31C8D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97794" y="2242686"/>
            <a:ext cx="9108707" cy="455600"/>
          </a:xfrm>
        </p:spPr>
        <p:txBody>
          <a:bodyPr/>
          <a:lstStyle/>
          <a:p>
            <a:pPr eaLnBrk="1" hangingPunct="1"/>
            <a:br>
              <a:rPr lang="en-US" altLang="en-US" sz="2800" dirty="0"/>
            </a:br>
            <a:r>
              <a:rPr lang="vi-VN" altLang="en-US" sz="2800" b="1" dirty="0">
                <a:solidFill>
                  <a:srgbClr val="FF0000"/>
                </a:solidFill>
              </a:rPr>
              <a:t>Câu 2</a:t>
            </a:r>
            <a:r>
              <a:rPr lang="vi-VN" altLang="en-US" sz="2800" dirty="0"/>
              <a:t>: </a:t>
            </a:r>
            <a:r>
              <a:rPr lang="en-US" altLang="en-US" sz="2800" dirty="0" err="1"/>
              <a:t>Cô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có</a:t>
            </a:r>
            <a:r>
              <a:rPr lang="en-US" altLang="en-US" sz="2800" dirty="0"/>
              <a:t> 1 </a:t>
            </a:r>
            <a:r>
              <a:rPr lang="en-US" altLang="en-US" sz="2800" dirty="0" err="1"/>
              <a:t>nét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cong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tròn</a:t>
            </a:r>
            <a:r>
              <a:rPr lang="en-US" altLang="en-US" sz="2800" dirty="0"/>
              <a:t>    </a:t>
            </a:r>
            <a:r>
              <a:rPr lang="vi-VN" altLang="en-US" sz="2800" dirty="0"/>
              <a:t>  </a:t>
            </a:r>
            <a:r>
              <a:rPr lang="en-US" altLang="en-US" sz="2800" dirty="0" err="1"/>
              <a:t>và</a:t>
            </a:r>
            <a:r>
              <a:rPr lang="en-US" altLang="en-US" sz="2800" dirty="0"/>
              <a:t> 1 </a:t>
            </a:r>
            <a:r>
              <a:rPr lang="en-US" altLang="en-US" sz="2800" dirty="0" err="1"/>
              <a:t>nét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móc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nhỏ</a:t>
            </a:r>
            <a:r>
              <a:rPr lang="vi-VN" altLang="en-US" sz="2800" dirty="0"/>
              <a:t> </a:t>
            </a:r>
            <a:br>
              <a:rPr lang="en-US" altLang="en-US" sz="2800" dirty="0"/>
            </a:br>
            <a:r>
              <a:rPr lang="en-US" altLang="en-US" sz="2800" dirty="0"/>
              <a:t> </a:t>
            </a:r>
            <a:r>
              <a:rPr lang="en-US" altLang="en-US" sz="2800" dirty="0" err="1"/>
              <a:t>cô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sẽ</a:t>
            </a:r>
            <a:r>
              <a:rPr lang="en-US" altLang="en-US" sz="2800" dirty="0"/>
              <a:t> </a:t>
            </a:r>
            <a:r>
              <a:rPr lang="en-US" altLang="en-US" sz="2800" dirty="0" err="1"/>
              <a:t>ghép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được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chữ</a:t>
            </a:r>
            <a:r>
              <a:rPr lang="en-US" altLang="en-US" sz="2800" dirty="0"/>
              <a:t> </a:t>
            </a:r>
            <a:r>
              <a:rPr lang="en-US" altLang="en-US" sz="3600" b="1" dirty="0">
                <a:solidFill>
                  <a:srgbClr val="FF0000"/>
                </a:solidFill>
              </a:rPr>
              <a:t>Ơ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đúng</a:t>
            </a:r>
            <a:r>
              <a:rPr lang="en-US" altLang="en-US" sz="2800" dirty="0"/>
              <a:t> hay </a:t>
            </a:r>
            <a:r>
              <a:rPr lang="en-US" altLang="en-US" sz="2800" dirty="0" err="1"/>
              <a:t>sai</a:t>
            </a:r>
            <a:r>
              <a:rPr lang="en-US" altLang="en-US" sz="2800" dirty="0"/>
              <a:t>?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0CF21FEB-56C6-411C-BDE3-41EA79397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5746" y="2165684"/>
            <a:ext cx="304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vi-VN" altLang="en-US" dirty="0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7B74883-DB14-4DE4-92DE-DDC4E7C98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3123" y="3813842"/>
            <a:ext cx="4389121" cy="200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kern="0" dirty="0"/>
              <a:t>1. </a:t>
            </a:r>
            <a:r>
              <a:rPr lang="en-US" altLang="en-US" kern="0" dirty="0" err="1"/>
              <a:t>Đúng</a:t>
            </a:r>
            <a:endParaRPr lang="en-US" altLang="en-US" kern="0" dirty="0"/>
          </a:p>
          <a:p>
            <a:pPr eaLnBrk="1" hangingPunct="1">
              <a:buFontTx/>
              <a:buNone/>
            </a:pPr>
            <a:endParaRPr lang="en-US" altLang="en-US" kern="0" dirty="0"/>
          </a:p>
          <a:p>
            <a:pPr eaLnBrk="1" hangingPunct="1">
              <a:buFontTx/>
              <a:buNone/>
            </a:pPr>
            <a:r>
              <a:rPr lang="en-US" altLang="en-US" kern="0" dirty="0"/>
              <a:t>2. Sai</a:t>
            </a:r>
          </a:p>
        </p:txBody>
      </p:sp>
    </p:spTree>
    <p:extLst>
      <p:ext uri="{BB962C8B-B14F-4D97-AF65-F5344CB8AC3E}">
        <p14:creationId xmlns:p14="http://schemas.microsoft.com/office/powerpoint/2010/main" val="4283602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Modelo de borda com crianças brincando | Vetor Premium | Desenhos de  crianças brincando, Crianças de mãos dadas, Modelos de bordas">
            <a:extLst>
              <a:ext uri="{FF2B5EF4-FFF2-40B4-BE49-F238E27FC236}">
                <a16:creationId xmlns:a16="http://schemas.microsoft.com/office/drawing/2014/main" id="{407E53EF-7FDD-4EF1-96DA-E25C021FF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A8EFFAED-FAEE-427E-90FD-47152BB9F836}"/>
              </a:ext>
            </a:extLst>
          </p:cNvPr>
          <p:cNvSpPr/>
          <p:nvPr/>
        </p:nvSpPr>
        <p:spPr>
          <a:xfrm>
            <a:off x="4529491" y="2266748"/>
            <a:ext cx="2592403" cy="2483318"/>
          </a:xfrm>
          <a:prstGeom prst="ellipse">
            <a:avLst/>
          </a:prstGeom>
          <a:gradFill rotWithShape="1">
            <a:gsLst>
              <a:gs pos="0">
                <a:srgbClr val="DAEDEF">
                  <a:shade val="51000"/>
                  <a:satMod val="130000"/>
                </a:srgbClr>
              </a:gs>
              <a:gs pos="80000">
                <a:srgbClr val="DAEDEF">
                  <a:shade val="93000"/>
                  <a:satMod val="130000"/>
                </a:srgbClr>
              </a:gs>
              <a:gs pos="100000">
                <a:srgbClr val="DAEDEF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4" name="Block Arc 3">
            <a:extLst>
              <a:ext uri="{FF2B5EF4-FFF2-40B4-BE49-F238E27FC236}">
                <a16:creationId xmlns:a16="http://schemas.microsoft.com/office/drawing/2014/main" id="{E2E34C89-25DC-42C9-8D28-7D028C738154}"/>
              </a:ext>
            </a:extLst>
          </p:cNvPr>
          <p:cNvSpPr/>
          <p:nvPr/>
        </p:nvSpPr>
        <p:spPr>
          <a:xfrm rot="6194140">
            <a:off x="6298801" y="1654340"/>
            <a:ext cx="1020278" cy="1224815"/>
          </a:xfrm>
          <a:prstGeom prst="blockArc">
            <a:avLst>
              <a:gd name="adj1" fmla="val 9531115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25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0E22C6B-4487-43D4-BF7C-6380901FAA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686800" cy="1143000"/>
          </a:xfrm>
        </p:spPr>
        <p:txBody>
          <a:bodyPr/>
          <a:lstStyle/>
          <a:p>
            <a:pPr algn="l" eaLnBrk="1" hangingPunct="1"/>
            <a:r>
              <a:rPr lang="en-US" altLang="en-US" sz="2800" b="1" dirty="0" err="1">
                <a:solidFill>
                  <a:srgbClr val="FF0000"/>
                </a:solidFill>
              </a:rPr>
              <a:t>Câu</a:t>
            </a:r>
            <a:r>
              <a:rPr lang="en-US" altLang="en-US" sz="2800" b="1" dirty="0">
                <a:solidFill>
                  <a:srgbClr val="FF0000"/>
                </a:solidFill>
              </a:rPr>
              <a:t> 3</a:t>
            </a:r>
            <a:br>
              <a:rPr lang="en-US" altLang="en-US" sz="2800" dirty="0"/>
            </a:br>
            <a:r>
              <a:rPr lang="en-US" altLang="en-US" sz="2800" dirty="0" err="1"/>
              <a:t>Có</a:t>
            </a:r>
            <a:r>
              <a:rPr lang="en-US" altLang="en-US" sz="2800" dirty="0"/>
              <a:t> 1 </a:t>
            </a:r>
            <a:r>
              <a:rPr lang="en-US" altLang="en-US" sz="2800" dirty="0" err="1"/>
              <a:t>nét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cong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tròn</a:t>
            </a:r>
            <a:r>
              <a:rPr lang="en-US" altLang="en-US" sz="2800" dirty="0"/>
              <a:t>    </a:t>
            </a:r>
            <a:r>
              <a:rPr lang="en-US" altLang="en-US" sz="2800" dirty="0" err="1"/>
              <a:t>và</a:t>
            </a:r>
            <a:r>
              <a:rPr lang="en-US" altLang="en-US" sz="2800" dirty="0"/>
              <a:t> 1 </a:t>
            </a:r>
            <a:r>
              <a:rPr lang="en-US" altLang="en-US" sz="2800" dirty="0" err="1"/>
              <a:t>nét</a:t>
            </a:r>
            <a:r>
              <a:rPr lang="en-US" altLang="en-US" sz="2800" dirty="0"/>
              <a:t>  </a:t>
            </a:r>
            <a:r>
              <a:rPr lang="en-US" altLang="en-US" sz="2800" dirty="0" err="1"/>
              <a:t>sổ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thẳng</a:t>
            </a:r>
            <a:r>
              <a:rPr lang="en-US" altLang="en-US" sz="2800" dirty="0"/>
              <a:t>  , 1 </a:t>
            </a:r>
            <a:r>
              <a:rPr lang="en-US" altLang="en-US" sz="2800" dirty="0" err="1"/>
              <a:t>dấu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mũ</a:t>
            </a:r>
            <a:r>
              <a:rPr lang="en-US" altLang="en-US" sz="2800" dirty="0"/>
              <a:t>  </a:t>
            </a:r>
            <a:br>
              <a:rPr lang="en-US" altLang="en-US" sz="2800" dirty="0"/>
            </a:br>
            <a:r>
              <a:rPr lang="en-US" altLang="en-US" sz="2800" dirty="0"/>
              <a:t> </a:t>
            </a:r>
            <a:r>
              <a:rPr lang="en-US" altLang="en-US" sz="2800" dirty="0" err="1"/>
              <a:t>ghép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được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chữ</a:t>
            </a:r>
            <a:r>
              <a:rPr lang="en-US" altLang="en-US" sz="2800" dirty="0"/>
              <a:t> </a:t>
            </a:r>
            <a:r>
              <a:rPr lang="en-US" altLang="en-US" sz="2800" dirty="0" err="1"/>
              <a:t>gì</a:t>
            </a:r>
            <a:r>
              <a:rPr lang="en-US" altLang="en-US" sz="2800" dirty="0"/>
              <a:t>?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F9FF3D82-386D-4A0F-91EC-CEA2EF7CB3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95600" y="2438401"/>
            <a:ext cx="7315200" cy="36877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1. Chữ 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>
              <a:buFontTx/>
              <a:buNone/>
            </a:pPr>
            <a:r>
              <a:rPr lang="en-US" altLang="en-US"/>
              <a:t>2. Chữ 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>
              <a:buFontTx/>
              <a:buNone/>
            </a:pPr>
            <a:r>
              <a:rPr lang="en-US" altLang="en-US"/>
              <a:t>3. Chữ </a:t>
            </a:r>
          </a:p>
        </p:txBody>
      </p:sp>
      <p:sp>
        <p:nvSpPr>
          <p:cNvPr id="16388" name="Oval 5">
            <a:extLst>
              <a:ext uri="{FF2B5EF4-FFF2-40B4-BE49-F238E27FC236}">
                <a16:creationId xmlns:a16="http://schemas.microsoft.com/office/drawing/2014/main" id="{8D7C1124-E82C-4A0E-B90D-9C3B550A3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1" y="685800"/>
            <a:ext cx="239713" cy="3444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AFD9A1BA-5D97-40D7-AA06-3C56F465D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704850"/>
            <a:ext cx="76200" cy="266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t>               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t>       </a:t>
            </a:r>
          </a:p>
        </p:txBody>
      </p:sp>
      <p:sp>
        <p:nvSpPr>
          <p:cNvPr id="16390" name="WordArt 7">
            <a:extLst>
              <a:ext uri="{FF2B5EF4-FFF2-40B4-BE49-F238E27FC236}">
                <a16:creationId xmlns:a16="http://schemas.microsoft.com/office/drawing/2014/main" id="{DD6DE156-782C-4CDE-B764-6392192A7CC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10800000">
            <a:off x="10121900" y="752475"/>
            <a:ext cx="325438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.VnAvant" panose="020B7200000000000000" pitchFamily="34" charset="0"/>
              </a:rPr>
              <a:t>v</a:t>
            </a:r>
          </a:p>
        </p:txBody>
      </p:sp>
      <p:sp>
        <p:nvSpPr>
          <p:cNvPr id="16391" name="Rectangle 8">
            <a:extLst>
              <a:ext uri="{FF2B5EF4-FFF2-40B4-BE49-F238E27FC236}">
                <a16:creationId xmlns:a16="http://schemas.microsoft.com/office/drawing/2014/main" id="{3479E02D-6543-42FB-B13B-40954B282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286000"/>
            <a:ext cx="685800" cy="914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5400" b="1">
                <a:solidFill>
                  <a:srgbClr val="333399"/>
                </a:solidFill>
              </a:rPr>
              <a:t>a</a:t>
            </a:r>
          </a:p>
        </p:txBody>
      </p:sp>
      <p:sp>
        <p:nvSpPr>
          <p:cNvPr id="16392" name="Rectangle 9">
            <a:extLst>
              <a:ext uri="{FF2B5EF4-FFF2-40B4-BE49-F238E27FC236}">
                <a16:creationId xmlns:a16="http://schemas.microsoft.com/office/drawing/2014/main" id="{1CF1BDF1-5406-4821-BC67-1701631B6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429000"/>
            <a:ext cx="685800" cy="914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5400" b="1">
                <a:solidFill>
                  <a:srgbClr val="333399"/>
                </a:solidFill>
              </a:rPr>
              <a:t>©</a:t>
            </a:r>
          </a:p>
        </p:txBody>
      </p:sp>
      <p:sp>
        <p:nvSpPr>
          <p:cNvPr id="16393" name="Rectangle 10">
            <a:extLst>
              <a:ext uri="{FF2B5EF4-FFF2-40B4-BE49-F238E27FC236}">
                <a16:creationId xmlns:a16="http://schemas.microsoft.com/office/drawing/2014/main" id="{226FD1FB-6668-49C2-ACFF-4B737B05A1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4050" y="4651375"/>
            <a:ext cx="685800" cy="914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5400" b="1">
                <a:solidFill>
                  <a:srgbClr val="333399"/>
                </a:solidFill>
              </a:rPr>
              <a:t>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Molde de borda com crianças jogando bola | Vetor Premium | Molduras para  crianças, Fundos de crianças, Crianças">
            <a:extLst>
              <a:ext uri="{FF2B5EF4-FFF2-40B4-BE49-F238E27FC236}">
                <a16:creationId xmlns:a16="http://schemas.microsoft.com/office/drawing/2014/main" id="{9B29E7C6-BF42-4032-B8E4-36964C6D79E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net chu a 1">
            <a:extLst>
              <a:ext uri="{FF2B5EF4-FFF2-40B4-BE49-F238E27FC236}">
                <a16:creationId xmlns:a16="http://schemas.microsoft.com/office/drawing/2014/main" id="{AB2CBDC4-3466-45F0-98EB-D186DD713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6235" y="1097280"/>
            <a:ext cx="23368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027ECB5-C41D-4431-9393-A17D1A705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7585" y="1173480"/>
            <a:ext cx="685800" cy="2514600"/>
          </a:xfrm>
          <a:prstGeom prst="rect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9pPr>
          </a:lstStyle>
          <a:p>
            <a:pPr algn="ctr" eaLnBrk="1" hangingPunct="1"/>
            <a:endParaRPr lang="en-US" altLang="en-US" sz="4800"/>
          </a:p>
        </p:txBody>
      </p:sp>
      <p:pic>
        <p:nvPicPr>
          <p:cNvPr id="7" name="Picture 6" descr="dau mu">
            <a:extLst>
              <a:ext uri="{FF2B5EF4-FFF2-40B4-BE49-F238E27FC236}">
                <a16:creationId xmlns:a16="http://schemas.microsoft.com/office/drawing/2014/main" id="{FE55FB1C-4266-4A4C-BD13-7798AF151F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299" y="0"/>
            <a:ext cx="2057400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3731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5" dur="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Molduras para Cartões Escolares | Moldura escolar, Molduras para crianças,  Moldura infantil">
            <a:extLst>
              <a:ext uri="{FF2B5EF4-FFF2-40B4-BE49-F238E27FC236}">
                <a16:creationId xmlns:a16="http://schemas.microsoft.com/office/drawing/2014/main" id="{06E4650A-7F13-451D-BDF0-F0BD30B70DA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059E9FEC-232D-431F-AE38-FD358623F3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41656" y="952901"/>
            <a:ext cx="8662737" cy="1051878"/>
          </a:xfrm>
        </p:spPr>
        <p:txBody>
          <a:bodyPr/>
          <a:lstStyle/>
          <a:p>
            <a:pPr eaLnBrk="1" hangingPunct="1"/>
            <a:r>
              <a:rPr lang="en-US" altLang="en-US" sz="2800" b="1" dirty="0" err="1">
                <a:solidFill>
                  <a:srgbClr val="FF0000"/>
                </a:solidFill>
              </a:rPr>
              <a:t>Câu</a:t>
            </a:r>
            <a:r>
              <a:rPr lang="en-US" altLang="en-US" sz="2800" b="1" dirty="0">
                <a:solidFill>
                  <a:srgbClr val="FF0000"/>
                </a:solidFill>
              </a:rPr>
              <a:t> 4</a:t>
            </a:r>
            <a:br>
              <a:rPr lang="en-US" altLang="en-US" sz="2800" dirty="0"/>
            </a:br>
            <a:r>
              <a:rPr lang="en-US" altLang="en-US" sz="2400" dirty="0" err="1"/>
              <a:t>Cô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có</a:t>
            </a:r>
            <a:r>
              <a:rPr lang="en-US" altLang="en-US" sz="2400" dirty="0"/>
              <a:t> 1 </a:t>
            </a:r>
            <a:r>
              <a:rPr lang="en-US" altLang="en-US" sz="2400" dirty="0" err="1"/>
              <a:t>nét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cong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tròn</a:t>
            </a:r>
            <a:r>
              <a:rPr lang="vi-VN" altLang="en-US" sz="2400" dirty="0"/>
              <a:t> </a:t>
            </a:r>
            <a:r>
              <a:rPr lang="en-US" altLang="en-US" sz="2400" dirty="0"/>
              <a:t>    </a:t>
            </a:r>
            <a:r>
              <a:rPr lang="vi-VN" altLang="en-US" sz="2400" dirty="0"/>
              <a:t>  </a:t>
            </a:r>
            <a:r>
              <a:rPr lang="en-US" altLang="en-US" sz="2400" dirty="0" err="1"/>
              <a:t>và</a:t>
            </a:r>
            <a:r>
              <a:rPr lang="en-US" altLang="en-US" sz="2400" dirty="0"/>
              <a:t> 1 </a:t>
            </a:r>
            <a:r>
              <a:rPr lang="en-US" altLang="en-US" sz="2400" dirty="0" err="1"/>
              <a:t>nét</a:t>
            </a:r>
            <a:r>
              <a:rPr lang="en-US" altLang="en-US" sz="2400" dirty="0"/>
              <a:t> </a:t>
            </a:r>
            <a:r>
              <a:rPr lang="vi-VN" altLang="en-US" sz="2400" dirty="0"/>
              <a:t>thẳng</a:t>
            </a:r>
            <a:br>
              <a:rPr lang="en-US" altLang="en-US" sz="2400" dirty="0"/>
            </a:br>
            <a:r>
              <a:rPr lang="en-US" altLang="en-US" sz="2400" dirty="0"/>
              <a:t> </a:t>
            </a:r>
            <a:r>
              <a:rPr lang="en-US" altLang="en-US" sz="2400" dirty="0" err="1"/>
              <a:t>cô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sẽ</a:t>
            </a:r>
            <a:r>
              <a:rPr lang="en-US" altLang="en-US" sz="2400" dirty="0"/>
              <a:t> </a:t>
            </a:r>
            <a:r>
              <a:rPr lang="en-US" altLang="en-US" sz="2400" dirty="0" err="1"/>
              <a:t>ghép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được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chữ</a:t>
            </a:r>
            <a:r>
              <a:rPr lang="en-US" altLang="en-US" sz="2400" dirty="0"/>
              <a:t> a, </a:t>
            </a:r>
            <a:r>
              <a:rPr lang="en-US" altLang="en-US" sz="2400" dirty="0" err="1"/>
              <a:t>đúng</a:t>
            </a:r>
            <a:r>
              <a:rPr lang="en-US" altLang="en-US" sz="2400" dirty="0"/>
              <a:t> hay </a:t>
            </a:r>
            <a:r>
              <a:rPr lang="en-US" altLang="en-US" sz="2400" dirty="0" err="1"/>
              <a:t>sai</a:t>
            </a:r>
            <a:r>
              <a:rPr lang="en-US" altLang="en-US" sz="2400" dirty="0"/>
              <a:t>?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2D894A7A-2A62-4F70-8AA4-2F6F70AD2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306596"/>
            <a:ext cx="304800" cy="344488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Minus Sign 3">
            <a:extLst>
              <a:ext uri="{FF2B5EF4-FFF2-40B4-BE49-F238E27FC236}">
                <a16:creationId xmlns:a16="http://schemas.microsoft.com/office/drawing/2014/main" id="{FFBFA3A0-F811-4138-8C3A-5D1542AFC02C}"/>
              </a:ext>
            </a:extLst>
          </p:cNvPr>
          <p:cNvSpPr/>
          <p:nvPr/>
        </p:nvSpPr>
        <p:spPr>
          <a:xfrm>
            <a:off x="8453120" y="898074"/>
            <a:ext cx="111760" cy="1209040"/>
          </a:xfrm>
          <a:prstGeom prst="mathMinus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30A6FC9-0C76-4D19-BE1E-7E9710DEA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520" y="2209449"/>
            <a:ext cx="7315200" cy="368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kern="0" dirty="0"/>
              <a:t>1. </a:t>
            </a:r>
            <a:r>
              <a:rPr lang="en-US" altLang="en-US" sz="2800" kern="0" dirty="0" err="1"/>
              <a:t>Đúng</a:t>
            </a:r>
            <a:endParaRPr lang="en-US" altLang="en-US" sz="2800" kern="0" dirty="0"/>
          </a:p>
          <a:p>
            <a:pPr eaLnBrk="1" hangingPunct="1">
              <a:buFontTx/>
              <a:buNone/>
            </a:pPr>
            <a:endParaRPr lang="en-US" altLang="en-US" sz="2800" kern="0" dirty="0"/>
          </a:p>
          <a:p>
            <a:pPr eaLnBrk="1" hangingPunct="1">
              <a:buFontTx/>
              <a:buNone/>
            </a:pPr>
            <a:r>
              <a:rPr lang="en-US" altLang="en-US" sz="2800" kern="0" dirty="0"/>
              <a:t>2. Sai</a:t>
            </a:r>
          </a:p>
        </p:txBody>
      </p:sp>
    </p:spTree>
    <p:extLst>
      <p:ext uri="{BB962C8B-B14F-4D97-AF65-F5344CB8AC3E}">
        <p14:creationId xmlns:p14="http://schemas.microsoft.com/office/powerpoint/2010/main" val="2537323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Titi card">
            <a:extLst>
              <a:ext uri="{FF2B5EF4-FFF2-40B4-BE49-F238E27FC236}">
                <a16:creationId xmlns:a16="http://schemas.microsoft.com/office/drawing/2014/main" id="{3ADF6A77-74B7-48BA-AB81-D163E7E636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net chu a 1">
            <a:extLst>
              <a:ext uri="{FF2B5EF4-FFF2-40B4-BE49-F238E27FC236}">
                <a16:creationId xmlns:a16="http://schemas.microsoft.com/office/drawing/2014/main" id="{75B1AB97-0288-405E-9DA6-97D5E7DB0C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7840" y="751134"/>
            <a:ext cx="2590800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>
            <a:extLst>
              <a:ext uri="{FF2B5EF4-FFF2-40B4-BE49-F238E27FC236}">
                <a16:creationId xmlns:a16="http://schemas.microsoft.com/office/drawing/2014/main" id="{09E5725E-9353-44A4-8536-1221CDA68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2440" y="851146"/>
            <a:ext cx="609600" cy="2971800"/>
          </a:xfrm>
          <a:prstGeom prst="rect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9pPr>
          </a:lstStyle>
          <a:p>
            <a:pPr algn="ctr" eaLnBrk="1" hangingPunct="1"/>
            <a:endParaRPr lang="en-US" altLang="en-US" sz="4800"/>
          </a:p>
        </p:txBody>
      </p:sp>
    </p:spTree>
    <p:extLst>
      <p:ext uri="{BB962C8B-B14F-4D97-AF65-F5344CB8AC3E}">
        <p14:creationId xmlns:p14="http://schemas.microsoft.com/office/powerpoint/2010/main" val="240215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6" dur="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and Drawn City Home Cartoon Background | Cartoon background, Powerpoint  background free, Kids background">
            <a:extLst>
              <a:ext uri="{FF2B5EF4-FFF2-40B4-BE49-F238E27FC236}">
                <a16:creationId xmlns:a16="http://schemas.microsoft.com/office/drawing/2014/main" id="{85C48C2E-8A35-4F80-BA7C-C8D2EA8235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9ACBDB8-1D97-4ABA-A100-8C1E3CA812D1}"/>
              </a:ext>
            </a:extLst>
          </p:cNvPr>
          <p:cNvSpPr txBox="1"/>
          <p:nvPr/>
        </p:nvSpPr>
        <p:spPr>
          <a:xfrm>
            <a:off x="1686560" y="1544320"/>
            <a:ext cx="9357360" cy="3313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750"/>
              </a:spcAft>
            </a:pP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 : “Ai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nhanh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</a:p>
          <a:p>
            <a:pPr>
              <a:spcAft>
                <a:spcPts val="750"/>
              </a:spcAft>
            </a:pP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bông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hoa.Trên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bông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a,ă,â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bông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thích.Sau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vòng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tròn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hát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Khi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lệnh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nhảy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thật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nhanh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vòng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tròn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nhảy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lò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948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etail Background Kartun Ppt Koleksi Nomer 12">
            <a:extLst>
              <a:ext uri="{FF2B5EF4-FFF2-40B4-BE49-F238E27FC236}">
                <a16:creationId xmlns:a16="http://schemas.microsoft.com/office/drawing/2014/main" id="{43611A6C-ED99-4AAA-824B-45EFAC9BDE6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8916" name="Picture 4" descr="Free Vector | A nature blank note | Powerpoint background free, Background  for powerpoint presentation, School scrapbook layouts">
            <a:extLst>
              <a:ext uri="{FF2B5EF4-FFF2-40B4-BE49-F238E27FC236}">
                <a16:creationId xmlns:a16="http://schemas.microsoft.com/office/drawing/2014/main" id="{F5031527-5525-4805-9246-6F3F1EFDF9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E5FCEC9-0196-4EB1-921C-E78463C8189F}"/>
              </a:ext>
            </a:extLst>
          </p:cNvPr>
          <p:cNvSpPr txBox="1"/>
          <p:nvPr/>
        </p:nvSpPr>
        <p:spPr>
          <a:xfrm>
            <a:off x="1244600" y="2050326"/>
            <a:ext cx="10007600" cy="32111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750"/>
              </a:spcAft>
            </a:pP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chơi:Cô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gắn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a, ă, â.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Nhiệm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bật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chiếc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vòng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sát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kỹ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hái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chứa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a, ă, â,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rổ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Sau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quay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>
              <a:spcAft>
                <a:spcPts val="750"/>
              </a:spcAft>
            </a:pP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Luật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chơi:Nếu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chạm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vòng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quay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nhường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lần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tiếp.Trong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nhạc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đội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đội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thắng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B03325-268D-4DE0-861D-DE25C8BB53F0}"/>
              </a:ext>
            </a:extLst>
          </p:cNvPr>
          <p:cNvSpPr txBox="1"/>
          <p:nvPr/>
        </p:nvSpPr>
        <p:spPr>
          <a:xfrm>
            <a:off x="2973203" y="370265"/>
            <a:ext cx="64618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>
                <a:solidFill>
                  <a:srgbClr val="00B0F0"/>
                </a:solidFill>
              </a:rPr>
              <a:t>Trò chơi 3: “ Thử tài thông minh</a:t>
            </a:r>
            <a:endParaRPr lang="en-US" sz="3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868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owerpoint-background-image-free-download | Background powerpoint, Cool  powerpoint backgrounds, Powerpoint background templates">
            <a:extLst>
              <a:ext uri="{FF2B5EF4-FFF2-40B4-BE49-F238E27FC236}">
                <a16:creationId xmlns:a16="http://schemas.microsoft.com/office/drawing/2014/main" id="{815BFF28-53B8-462B-80DF-86ABA16F72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3425E30-163B-4539-8802-CE8E573F335C}"/>
              </a:ext>
            </a:extLst>
          </p:cNvPr>
          <p:cNvSpPr txBox="1"/>
          <p:nvPr/>
        </p:nvSpPr>
        <p:spPr>
          <a:xfrm>
            <a:off x="789271" y="654518"/>
            <a:ext cx="10039150" cy="49039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I. MĐ-YC:</a:t>
            </a:r>
            <a:endParaRPr lang="en-US" sz="2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sz="2400" b="1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24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4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nắm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luật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a, ă, â.</a:t>
            </a:r>
          </a:p>
          <a:p>
            <a:pPr algn="just"/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âm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a, ă, â 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Củng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cố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hát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b="1" i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2400" b="1" i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Kỹ</a:t>
            </a:r>
            <a:r>
              <a:rPr lang="en-US" sz="2400" b="1" i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400" b="1" i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âm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to,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rõ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ràng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mạch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lạc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triển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kỹ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triển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kỹ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phản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nhanh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lệnh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khả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ý,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ghi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nhớ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kỹ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b="1" i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en-US" sz="2400" b="1" i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Thái</a:t>
            </a:r>
            <a:r>
              <a:rPr lang="en-US" sz="2400" b="1" i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400" b="1" i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hứng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thú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cực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95300">
              <a:spcAft>
                <a:spcPts val="750"/>
              </a:spcAft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1353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Kindergarten Board Rainbow Kids Play Background, Board, Playful, Background  Background Image for Free Download">
            <a:extLst>
              <a:ext uri="{FF2B5EF4-FFF2-40B4-BE49-F238E27FC236}">
                <a16:creationId xmlns:a16="http://schemas.microsoft.com/office/drawing/2014/main" id="{5633078F-7116-4890-B5C7-C7684AD17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E1B38FE-3A54-4D58-95A4-9FA66EE5487D}"/>
              </a:ext>
            </a:extLst>
          </p:cNvPr>
          <p:cNvSpPr txBox="1"/>
          <p:nvPr/>
        </p:nvSpPr>
        <p:spPr>
          <a:xfrm>
            <a:off x="1808480" y="843280"/>
            <a:ext cx="885952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4: “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Bàn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khéo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léo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</a:p>
          <a:p>
            <a:pPr>
              <a:spcAft>
                <a:spcPts val="75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chơi:Cô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a,ă,â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rỗng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Nhiệm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a,ă,â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rỗng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a,ă,â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a,ă,â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màu.sau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chữ cái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67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>
            <a:extLst>
              <a:ext uri="{FF2B5EF4-FFF2-40B4-BE49-F238E27FC236}">
                <a16:creationId xmlns:a16="http://schemas.microsoft.com/office/drawing/2014/main" id="{1ED29947-9FFA-4B2D-882A-B8183C7F1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040"/>
            <a:ext cx="12192000" cy="694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5150637-5916-4193-A78A-51CC161686A3}"/>
              </a:ext>
            </a:extLst>
          </p:cNvPr>
          <p:cNvSpPr txBox="1"/>
          <p:nvPr/>
        </p:nvSpPr>
        <p:spPr>
          <a:xfrm>
            <a:off x="2611120" y="1482761"/>
            <a:ext cx="7782560" cy="2122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 </a:t>
            </a:r>
            <a:r>
              <a:rPr lang="en-US" sz="2400" b="1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Hoạt</a:t>
            </a:r>
            <a:r>
              <a:rPr lang="en-US" sz="24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4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</a:t>
            </a:r>
            <a:r>
              <a:rPr lang="en-US" sz="2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Kết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thúc</a:t>
            </a:r>
            <a:endParaRPr lang="en-US" sz="2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Chương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: “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Sân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chơi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chữ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cái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đến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đây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thúc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thấy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bạn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tham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chương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rất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sôi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nổi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chương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mang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đến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bạn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nhiều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điều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thú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vị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bổ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ích.Cô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sẽ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thưởng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con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chuyến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du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lịch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dạo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chơi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vườn</a:t>
            </a:r>
            <a:r>
              <a:rPr lang="en-US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.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91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Lời cảm ơn nhân Ngày Báo chí Cách mạng Việt Nam - Báo Giáo Dục &amp; Thời Đại">
            <a:extLst>
              <a:ext uri="{FF2B5EF4-FFF2-40B4-BE49-F238E27FC236}">
                <a16:creationId xmlns:a16="http://schemas.microsoft.com/office/drawing/2014/main" id="{D7CDC1AA-4479-4582-80AF-FA4F03153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734238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undo Infantil (Masculino, Feminino e Colorido)">
            <a:extLst>
              <a:ext uri="{FF2B5EF4-FFF2-40B4-BE49-F238E27FC236}">
                <a16:creationId xmlns:a16="http://schemas.microsoft.com/office/drawing/2014/main" id="{E74E8923-7033-47E7-8614-79C8DAE22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70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83FBD9E-DB4E-44AA-BB04-6C4ED8CC2FEC}"/>
              </a:ext>
            </a:extLst>
          </p:cNvPr>
          <p:cNvSpPr txBox="1"/>
          <p:nvPr/>
        </p:nvSpPr>
        <p:spPr>
          <a:xfrm>
            <a:off x="507733" y="130661"/>
            <a:ext cx="10157058" cy="65966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II.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Chuẩn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4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sz="2400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</a:t>
            </a:r>
            <a:r>
              <a:rPr lang="en-US" sz="24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dùng</a:t>
            </a:r>
            <a:r>
              <a:rPr lang="en-US" sz="24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4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>
              <a:spcAft>
                <a:spcPts val="750"/>
              </a:spcAft>
            </a:pP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powerpoint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slile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trò chơi “ Vòng quay kì diệu”</a:t>
            </a:r>
          </a:p>
          <a:p>
            <a:pPr>
              <a:spcAft>
                <a:spcPts val="75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dán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a,ă,â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Vòng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tròn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2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gắn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a,ă,â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Vòng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que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Bút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màu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4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2400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</a:t>
            </a:r>
            <a:r>
              <a:rPr lang="en-US" sz="24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dùng</a:t>
            </a:r>
            <a:r>
              <a:rPr lang="en-US" sz="24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24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>
              <a:spcAft>
                <a:spcPts val="75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 tập 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Bút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bút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157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undo Infantil (Masculino, Feminino e Colorido)">
            <a:extLst>
              <a:ext uri="{FF2B5EF4-FFF2-40B4-BE49-F238E27FC236}">
                <a16:creationId xmlns:a16="http://schemas.microsoft.com/office/drawing/2014/main" id="{F8647D18-3825-449F-810D-4143CDF87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4" name="Cloud 3">
            <a:extLst>
              <a:ext uri="{FF2B5EF4-FFF2-40B4-BE49-F238E27FC236}">
                <a16:creationId xmlns:a16="http://schemas.microsoft.com/office/drawing/2014/main" id="{79EFC79B-D8C0-4DBF-94CE-85526527D57F}"/>
              </a:ext>
            </a:extLst>
          </p:cNvPr>
          <p:cNvSpPr/>
          <p:nvPr/>
        </p:nvSpPr>
        <p:spPr>
          <a:xfrm rot="272390">
            <a:off x="943842" y="166133"/>
            <a:ext cx="6683944" cy="276927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/>
              <a:t>Hoạt đh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B55B1C-2144-4D91-B7BF-18EB6EC51105}"/>
              </a:ext>
            </a:extLst>
          </p:cNvPr>
          <p:cNvSpPr txBox="1"/>
          <p:nvPr/>
        </p:nvSpPr>
        <p:spPr>
          <a:xfrm>
            <a:off x="2156059" y="943276"/>
            <a:ext cx="44949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solidFill>
                  <a:srgbClr val="00B050"/>
                </a:solidFill>
              </a:rPr>
              <a:t>Hoạt động 1: Ổn định tổ chức, gây hứng thú</a:t>
            </a:r>
            <a:endParaRPr lang="en-US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288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BACKGROUND INFANTIL COLORIDO - FUNDO ANIMADO COLORIDO #DIADASCRIANÇAS -  YouTube">
            <a:extLst>
              <a:ext uri="{FF2B5EF4-FFF2-40B4-BE49-F238E27FC236}">
                <a16:creationId xmlns:a16="http://schemas.microsoft.com/office/drawing/2014/main" id="{766CA333-F03B-41BF-8552-46AE3CE95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27352F4-33D9-4743-9D4C-E8617EF730CE}"/>
              </a:ext>
            </a:extLst>
          </p:cNvPr>
          <p:cNvSpPr txBox="1"/>
          <p:nvPr/>
        </p:nvSpPr>
        <p:spPr>
          <a:xfrm>
            <a:off x="3195587" y="2014086"/>
            <a:ext cx="6285297" cy="2829827"/>
          </a:xfrm>
          <a:prstGeom prst="rect">
            <a:avLst/>
          </a:prstGeom>
          <a:noFill/>
        </p:spPr>
        <p:txBody>
          <a:bodyPr wrap="square" rtlCol="0">
            <a:prstTxWarp prst="textWave2">
              <a:avLst/>
            </a:prstTxWarp>
            <a:spAutoFit/>
          </a:bodyPr>
          <a:lstStyle/>
          <a:p>
            <a:r>
              <a:rPr lang="vi-VN" b="1" dirty="0">
                <a:solidFill>
                  <a:srgbClr val="FFC000"/>
                </a:solidFill>
              </a:rPr>
              <a:t>SÂN CHƠI CHỮ CÁI</a:t>
            </a:r>
            <a:endParaRPr lang="en-US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134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Inspire sua Festa ® | Blog Festa e Viagem">
            <a:extLst>
              <a:ext uri="{FF2B5EF4-FFF2-40B4-BE49-F238E27FC236}">
                <a16:creationId xmlns:a16="http://schemas.microsoft.com/office/drawing/2014/main" id="{891D7BEF-83D2-4B72-835B-E14C2382C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673441-7870-4798-93E0-FF36DFD38AA0}"/>
              </a:ext>
            </a:extLst>
          </p:cNvPr>
          <p:cNvSpPr txBox="1"/>
          <p:nvPr/>
        </p:nvSpPr>
        <p:spPr>
          <a:xfrm>
            <a:off x="3535680" y="2600960"/>
            <a:ext cx="6035040" cy="1005840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vi-VN" dirty="0">
                <a:solidFill>
                  <a:srgbClr val="92D050"/>
                </a:solidFill>
              </a:rPr>
              <a:t>Trò </a:t>
            </a:r>
            <a:r>
              <a:rPr lang="vi-VN">
                <a:solidFill>
                  <a:srgbClr val="92D050"/>
                </a:solidFill>
              </a:rPr>
              <a:t>chơi ôn luyện: </a:t>
            </a:r>
            <a:r>
              <a:rPr lang="vi-VN" dirty="0">
                <a:solidFill>
                  <a:srgbClr val="92D050"/>
                </a:solidFill>
              </a:rPr>
              <a:t>Vòng quay kì diệu</a:t>
            </a:r>
            <a:endParaRPr lang="en-US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169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0" name="Picture 4" descr="Molduras para Cartões Escolares | Moldura escolar, Molduras para crianças,  Moldura infantil">
            <a:extLst>
              <a:ext uri="{FF2B5EF4-FFF2-40B4-BE49-F238E27FC236}">
                <a16:creationId xmlns:a16="http://schemas.microsoft.com/office/drawing/2014/main" id="{DFED6723-39F1-424D-ADFF-4D4E386873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1120"/>
            <a:ext cx="12192000" cy="6929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C00298D-B4B7-4FB5-BBE8-07B116DEA869}"/>
              </a:ext>
            </a:extLst>
          </p:cNvPr>
          <p:cNvSpPr txBox="1"/>
          <p:nvPr/>
        </p:nvSpPr>
        <p:spPr>
          <a:xfrm>
            <a:off x="2712720" y="1289596"/>
            <a:ext cx="61976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750"/>
              </a:spcAft>
            </a:pP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quay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vòng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quay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kỳ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diệu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thật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tinh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vòng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quay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kỳ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diệu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dừng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kim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màu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xanh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,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mời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âm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rõ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rõ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chưa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15977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6">
            <a:extLst>
              <a:ext uri="{FF2B5EF4-FFF2-40B4-BE49-F238E27FC236}">
                <a16:creationId xmlns:a16="http://schemas.microsoft.com/office/drawing/2014/main" id="{933BC117-6664-408A-B05E-BED4FAF95FEF}"/>
              </a:ext>
            </a:extLst>
          </p:cNvPr>
          <p:cNvGrpSpPr>
            <a:grpSpLocks/>
          </p:cNvGrpSpPr>
          <p:nvPr/>
        </p:nvGrpSpPr>
        <p:grpSpPr bwMode="auto">
          <a:xfrm rot="21342353">
            <a:off x="3355975" y="212725"/>
            <a:ext cx="6781800" cy="6400800"/>
            <a:chOff x="912" y="144"/>
            <a:chExt cx="4272" cy="4032"/>
          </a:xfrm>
        </p:grpSpPr>
        <p:pic>
          <p:nvPicPr>
            <p:cNvPr id="22537" name="Picture 3">
              <a:extLst>
                <a:ext uri="{FF2B5EF4-FFF2-40B4-BE49-F238E27FC236}">
                  <a16:creationId xmlns:a16="http://schemas.microsoft.com/office/drawing/2014/main" id="{3A99DD80-132C-44F3-8A43-A7F3DD9426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144"/>
              <a:ext cx="4272" cy="4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2538" name="Group 25">
              <a:extLst>
                <a:ext uri="{FF2B5EF4-FFF2-40B4-BE49-F238E27FC236}">
                  <a16:creationId xmlns:a16="http://schemas.microsoft.com/office/drawing/2014/main" id="{BD240F3E-80AD-4902-BA5B-B5AFEE5319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36" y="508"/>
              <a:ext cx="3374" cy="3362"/>
              <a:chOff x="1136" y="508"/>
              <a:chExt cx="3374" cy="3362"/>
            </a:xfrm>
          </p:grpSpPr>
          <p:sp>
            <p:nvSpPr>
              <p:cNvPr id="22539" name="Text Box 4">
                <a:extLst>
                  <a:ext uri="{FF2B5EF4-FFF2-40B4-BE49-F238E27FC236}">
                    <a16:creationId xmlns:a16="http://schemas.microsoft.com/office/drawing/2014/main" id="{1BF11C85-CE75-4B55-8F66-5E54408940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1776431">
                <a:off x="2017" y="576"/>
                <a:ext cx="718" cy="9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9600" b="1">
                    <a:solidFill>
                      <a:srgbClr val="00CC00"/>
                    </a:solidFill>
                  </a:rPr>
                  <a:t>ă</a:t>
                </a:r>
              </a:p>
            </p:txBody>
          </p:sp>
          <p:sp>
            <p:nvSpPr>
              <p:cNvPr id="22540" name="Text Box 5">
                <a:extLst>
                  <a:ext uri="{FF2B5EF4-FFF2-40B4-BE49-F238E27FC236}">
                    <a16:creationId xmlns:a16="http://schemas.microsoft.com/office/drawing/2014/main" id="{6A306BC4-71F4-4D22-BF99-081162A023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3863932">
                <a:off x="1392" y="1297"/>
                <a:ext cx="651" cy="9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9600" b="1">
                    <a:solidFill>
                      <a:srgbClr val="6600CC"/>
                    </a:solidFill>
                  </a:rPr>
                  <a:t>©</a:t>
                </a:r>
              </a:p>
            </p:txBody>
          </p:sp>
          <p:sp>
            <p:nvSpPr>
              <p:cNvPr id="22541" name="Text Box 6">
                <a:extLst>
                  <a:ext uri="{FF2B5EF4-FFF2-40B4-BE49-F238E27FC236}">
                    <a16:creationId xmlns:a16="http://schemas.microsoft.com/office/drawing/2014/main" id="{228EDA61-3418-4927-BD3C-1C5F8DA70B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6489223">
                <a:off x="1232" y="2014"/>
                <a:ext cx="884" cy="10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0600" b="1" dirty="0">
                    <a:solidFill>
                      <a:srgbClr val="000000"/>
                    </a:solidFill>
                  </a:rPr>
                  <a:t>a</a:t>
                </a:r>
                <a:endParaRPr lang="vi-VN" altLang="en-US" sz="106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42" name="Text Box 7">
                <a:extLst>
                  <a:ext uri="{FF2B5EF4-FFF2-40B4-BE49-F238E27FC236}">
                    <a16:creationId xmlns:a16="http://schemas.microsoft.com/office/drawing/2014/main" id="{29DB7903-839B-485C-BD85-00FCEB3198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10561735">
                <a:off x="1870" y="2783"/>
                <a:ext cx="884" cy="9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9600" b="1" dirty="0">
                    <a:solidFill>
                      <a:srgbClr val="00CC00"/>
                    </a:solidFill>
                  </a:rPr>
                  <a:t>ă</a:t>
                </a:r>
              </a:p>
            </p:txBody>
          </p:sp>
          <p:sp>
            <p:nvSpPr>
              <p:cNvPr id="22543" name="Text Box 8">
                <a:extLst>
                  <a:ext uri="{FF2B5EF4-FFF2-40B4-BE49-F238E27FC236}">
                    <a16:creationId xmlns:a16="http://schemas.microsoft.com/office/drawing/2014/main" id="{B577C0EC-284E-4A84-9943-4A9DA278AA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928943">
                <a:off x="3700" y="1202"/>
                <a:ext cx="717" cy="9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8800" b="1">
                    <a:solidFill>
                      <a:srgbClr val="0066FF"/>
                    </a:solidFill>
                  </a:rPr>
                  <a:t>¨</a:t>
                </a:r>
              </a:p>
            </p:txBody>
          </p:sp>
          <p:sp>
            <p:nvSpPr>
              <p:cNvPr id="22544" name="Text Box 9">
                <a:extLst>
                  <a:ext uri="{FF2B5EF4-FFF2-40B4-BE49-F238E27FC236}">
                    <a16:creationId xmlns:a16="http://schemas.microsoft.com/office/drawing/2014/main" id="{A43B9389-1E26-4D2C-9914-C1BBB85CE4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6998128">
                <a:off x="3445" y="2416"/>
                <a:ext cx="1007" cy="9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600" b="1">
                    <a:solidFill>
                      <a:srgbClr val="000000"/>
                    </a:solidFill>
                  </a:rPr>
                  <a:t>a</a:t>
                </a:r>
                <a:endParaRPr lang="vi-VN" altLang="en-US" sz="96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2545" name="Text Box 10">
                <a:extLst>
                  <a:ext uri="{FF2B5EF4-FFF2-40B4-BE49-F238E27FC236}">
                    <a16:creationId xmlns:a16="http://schemas.microsoft.com/office/drawing/2014/main" id="{188E5BB6-119D-4AA3-9410-D790345477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955264">
                <a:off x="2934" y="508"/>
                <a:ext cx="711" cy="1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vi-VN" altLang="en-US" sz="9600" b="1" dirty="0">
                    <a:solidFill>
                      <a:srgbClr val="000000"/>
                    </a:solidFill>
                    <a:latin typeface="Time news New Roman"/>
                  </a:rPr>
                  <a:t> </a:t>
                </a:r>
                <a:r>
                  <a:rPr lang="vi-VN" altLang="en-US" sz="10000" b="1" dirty="0">
                    <a:solidFill>
                      <a:srgbClr val="000000"/>
                    </a:solidFill>
                    <a:latin typeface="Time news New Roman"/>
                  </a:rPr>
                  <a:t>â</a:t>
                </a:r>
              </a:p>
            </p:txBody>
          </p:sp>
          <p:sp>
            <p:nvSpPr>
              <p:cNvPr id="22546" name="Text Box 11">
                <a:extLst>
                  <a:ext uri="{FF2B5EF4-FFF2-40B4-BE49-F238E27FC236}">
                    <a16:creationId xmlns:a16="http://schemas.microsoft.com/office/drawing/2014/main" id="{B896C75E-50DC-44D9-B919-C3EF20B3EC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0347071">
                <a:off x="2828" y="2890"/>
                <a:ext cx="769" cy="9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Avant" panose="020B7200000000000000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9600" b="1" dirty="0">
                    <a:solidFill>
                      <a:srgbClr val="FF3300"/>
                    </a:solidFill>
                  </a:rPr>
                  <a:t>©</a:t>
                </a:r>
              </a:p>
            </p:txBody>
          </p:sp>
        </p:grpSp>
      </p:grpSp>
      <p:sp>
        <p:nvSpPr>
          <p:cNvPr id="22531" name="AutoShape 12">
            <a:extLst>
              <a:ext uri="{FF2B5EF4-FFF2-40B4-BE49-F238E27FC236}">
                <a16:creationId xmlns:a16="http://schemas.microsoft.com/office/drawing/2014/main" id="{64F1EA8F-A6BB-451F-8A74-A154860DE27C}"/>
              </a:ext>
            </a:extLst>
          </p:cNvPr>
          <p:cNvSpPr>
            <a:spLocks noChangeArrowheads="1"/>
          </p:cNvSpPr>
          <p:nvPr/>
        </p:nvSpPr>
        <p:spPr bwMode="auto">
          <a:xfrm rot="14641058">
            <a:off x="5059363" y="90488"/>
            <a:ext cx="990601" cy="723900"/>
          </a:xfrm>
          <a:prstGeom prst="leftArrow">
            <a:avLst>
              <a:gd name="adj1" fmla="val 50000"/>
              <a:gd name="adj2" fmla="val 41053"/>
            </a:avLst>
          </a:prstGeom>
          <a:solidFill>
            <a:srgbClr val="0033CC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0033CC"/>
              </a:solidFill>
              <a:latin typeface=".VnTime" panose="020B7200000000000000" pitchFamily="34" charset="0"/>
            </a:endParaRPr>
          </a:p>
        </p:txBody>
      </p:sp>
      <p:sp>
        <p:nvSpPr>
          <p:cNvPr id="22532" name="WordArt 14">
            <a:extLst>
              <a:ext uri="{FF2B5EF4-FFF2-40B4-BE49-F238E27FC236}">
                <a16:creationId xmlns:a16="http://schemas.microsoft.com/office/drawing/2014/main" id="{83B8F881-FF32-413C-BF15-2F821A0F376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0" y="6324600"/>
            <a:ext cx="228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CC00"/>
              </a:solidFill>
              <a:latin typeface=".VnAvant" panose="020B7200000000000000" pitchFamily="34" charset="0"/>
            </a:endParaRPr>
          </a:p>
        </p:txBody>
      </p:sp>
      <p:sp>
        <p:nvSpPr>
          <p:cNvPr id="22533" name="WordArt 15">
            <a:extLst>
              <a:ext uri="{FF2B5EF4-FFF2-40B4-BE49-F238E27FC236}">
                <a16:creationId xmlns:a16="http://schemas.microsoft.com/office/drawing/2014/main" id="{DC3E0430-010D-4441-9BD4-0E44F1F94DC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743200" y="6324600"/>
            <a:ext cx="304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CC00"/>
              </a:solidFill>
              <a:latin typeface=".VnAvant" panose="020B7200000000000000" pitchFamily="34" charset="0"/>
            </a:endParaRPr>
          </a:p>
        </p:txBody>
      </p:sp>
      <p:sp>
        <p:nvSpPr>
          <p:cNvPr id="22534" name="AutoShape 18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0E8AA56D-07D5-4F26-856E-FDECDDC93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4419600"/>
            <a:ext cx="533400" cy="762000"/>
          </a:xfrm>
          <a:prstGeom prst="actionButtonForwardNex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anose="020B7200000000000000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0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66000000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2800000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undo infantil com nuvem de sol de arco-íris e balão 2462114 Vetor no  Vecteezy">
            <a:extLst>
              <a:ext uri="{FF2B5EF4-FFF2-40B4-BE49-F238E27FC236}">
                <a16:creationId xmlns:a16="http://schemas.microsoft.com/office/drawing/2014/main" id="{E37AB848-0C3C-4195-B513-58DCEE5384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1F25DBD-0787-4120-940F-C77E6A8DEA3E}"/>
              </a:ext>
            </a:extLst>
          </p:cNvPr>
          <p:cNvSpPr txBox="1"/>
          <p:nvPr/>
        </p:nvSpPr>
        <p:spPr>
          <a:xfrm>
            <a:off x="3166712" y="1870201"/>
            <a:ext cx="4899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0070C0"/>
                </a:solidFill>
              </a:rPr>
              <a:t>TC1: Trắc nghiệm thông minh: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09F27C-FD01-4864-B342-056A00AAAF64}"/>
              </a:ext>
            </a:extLst>
          </p:cNvPr>
          <p:cNvSpPr txBox="1"/>
          <p:nvPr/>
        </p:nvSpPr>
        <p:spPr>
          <a:xfrm>
            <a:off x="3099335" y="2331866"/>
            <a:ext cx="5794408" cy="3492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Ở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trò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chơi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này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sẽ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đưa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ra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hỏi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hỏi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đáp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án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1,2,và . 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Nhiệm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vụ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con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hãy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sát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thật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nhanh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trả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xác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hỏi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mà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đưa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ra.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Bạn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trả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đúng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sẽ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tràng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pháo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tay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bạn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con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sẵn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sàng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chưa</a:t>
            </a:r>
            <a:r>
              <a:rPr lang="en-US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80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1085</Words>
  <Application>Microsoft Office PowerPoint</Application>
  <PresentationFormat>Widescreen</PresentationFormat>
  <Paragraphs>97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.VnAvant</vt:lpstr>
      <vt:lpstr>.VnTime</vt:lpstr>
      <vt:lpstr>Arial</vt:lpstr>
      <vt:lpstr>Calibri</vt:lpstr>
      <vt:lpstr>Calibri Light</vt:lpstr>
      <vt:lpstr>Time news New Roman</vt:lpstr>
      <vt:lpstr>Times New Roman</vt:lpstr>
      <vt:lpstr>Office Theme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Câu 1 Cô có 1 nét cong tròn khép kín            và 1 dấu mũ    cô sẽ ghép được chữ gì?</vt:lpstr>
      <vt:lpstr>PowerPoint Presentation</vt:lpstr>
      <vt:lpstr> Câu 2: Cô có 1 nét cong tròn      và 1 nét móc nhỏ   cô sẽ ghép được chữ Ơ, đúng hay sai?</vt:lpstr>
      <vt:lpstr>PowerPoint Presentation</vt:lpstr>
      <vt:lpstr>Câu 3 Có 1 nét cong tròn    và 1 nét  sổ thẳng  , 1 dấu mũ    ghép được chữ gì?</vt:lpstr>
      <vt:lpstr>PowerPoint Presentation</vt:lpstr>
      <vt:lpstr>Câu 4 Cô có 1 nét cong tròn       và 1 nét thẳng  cô sẽ ghép được chữ a, đúng hay sai?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Toản</dc:creator>
  <cp:lastModifiedBy>Nguyễn Toản</cp:lastModifiedBy>
  <cp:revision>1</cp:revision>
  <dcterms:created xsi:type="dcterms:W3CDTF">2022-10-16T02:29:11Z</dcterms:created>
  <dcterms:modified xsi:type="dcterms:W3CDTF">2022-10-16T03:53:11Z</dcterms:modified>
</cp:coreProperties>
</file>