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89" r:id="rId5"/>
    <p:sldId id="288" r:id="rId6"/>
    <p:sldId id="292" r:id="rId7"/>
    <p:sldId id="281" r:id="rId8"/>
    <p:sldId id="287" r:id="rId9"/>
    <p:sldId id="290" r:id="rId10"/>
    <p:sldId id="291" r:id="rId11"/>
    <p:sldId id="286" r:id="rId12"/>
    <p:sldId id="285" r:id="rId13"/>
    <p:sldId id="275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gi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13.wmf"/><Relationship Id="rId11" Type="http://schemas.openxmlformats.org/officeDocument/2006/relationships/image" Target="../media/image18.gif"/><Relationship Id="rId5" Type="http://schemas.openxmlformats.org/officeDocument/2006/relationships/image" Target="../media/image12.wmf"/><Relationship Id="rId10" Type="http://schemas.openxmlformats.org/officeDocument/2006/relationships/image" Target="../media/image17.png"/><Relationship Id="rId4" Type="http://schemas.openxmlformats.org/officeDocument/2006/relationships/image" Target="../media/image11.wm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MNON\anh PTGT duong sat, duong hang khong\hinh nen 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406745"/>
            <a:ext cx="9296399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8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  <a:p>
            <a:pPr algn="ctr"/>
            <a:r>
              <a:rPr lang="en-US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VỤC PHÁT TRIỂN THẨM MỸ</a:t>
            </a:r>
            <a:endParaRPr lang="en-US" sz="24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  <a:p>
            <a:pPr algn="ctr"/>
            <a:endParaRPr lang="en-US" sz="48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09600" y="2573296"/>
            <a:ext cx="79248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endParaRPr lang="en-US" sz="28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2022 – 2023</a:t>
            </a:r>
          </a:p>
          <a:p>
            <a:pPr algn="ctr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803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215939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276600"/>
            <a:ext cx="4724400" cy="26670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810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3048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067550" y="-895350"/>
            <a:ext cx="4572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243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335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371600"/>
            <a:ext cx="6324600" cy="20145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66850" y="1333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52650" y="51625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19850" y="-190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814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62650" y="5238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00" y="2562723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11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0099" y="1828800"/>
            <a:ext cx="7543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290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676400" y="1981200"/>
            <a:ext cx="632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36576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5" t="3031" r="2273" b="59091"/>
          <a:stretch/>
        </p:blipFill>
        <p:spPr>
          <a:xfrm>
            <a:off x="25400" y="-1270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77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7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7" r="66666" b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6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3429000"/>
            <a:ext cx="4533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989946"/>
            <a:ext cx="480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4598</TotalTime>
  <Words>100</Words>
  <Application>Microsoft Office PowerPoint</Application>
  <PresentationFormat>On-screen Show (4:3)</PresentationFormat>
  <Paragraphs>27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.VnAvantH</vt:lpstr>
      <vt:lpstr>Arial</vt:lpstr>
      <vt:lpstr>Calibri</vt:lpstr>
      <vt:lpstr>Times New Roman</vt:lpstr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Administrator</cp:lastModifiedBy>
  <cp:revision>154</cp:revision>
  <dcterms:created xsi:type="dcterms:W3CDTF">2016-10-23T17:21:39Z</dcterms:created>
  <dcterms:modified xsi:type="dcterms:W3CDTF">2022-11-19T17:55:09Z</dcterms:modified>
</cp:coreProperties>
</file>