
<file path=[Content_Types].xml><?xml version="1.0" encoding="utf-8"?>
<Types xmlns="http://schemas.openxmlformats.org/package/2006/content-types">
  <Default Extension="png" ContentType="image/png"/>
  <Default Extension="jpeg" ContentType="image/jpeg"/>
  <Default Extension="m4a" ContentType="audio/unknown"/>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55" r:id="rId1"/>
  </p:sldMasterIdLst>
  <p:notesMasterIdLst>
    <p:notesMasterId r:id="rId31"/>
  </p:notesMasterIdLst>
  <p:sldIdLst>
    <p:sldId id="258" r:id="rId2"/>
    <p:sldId id="278" r:id="rId3"/>
    <p:sldId id="260" r:id="rId4"/>
    <p:sldId id="261" r:id="rId5"/>
    <p:sldId id="262" r:id="rId6"/>
    <p:sldId id="263" r:id="rId7"/>
    <p:sldId id="264" r:id="rId8"/>
    <p:sldId id="265" r:id="rId9"/>
    <p:sldId id="266" r:id="rId10"/>
    <p:sldId id="267" r:id="rId11"/>
    <p:sldId id="269" r:id="rId12"/>
    <p:sldId id="270" r:id="rId13"/>
    <p:sldId id="287" r:id="rId14"/>
    <p:sldId id="275" r:id="rId15"/>
    <p:sldId id="273" r:id="rId16"/>
    <p:sldId id="274" r:id="rId17"/>
    <p:sldId id="276" r:id="rId18"/>
    <p:sldId id="277" r:id="rId19"/>
    <p:sldId id="279" r:id="rId20"/>
    <p:sldId id="280" r:id="rId21"/>
    <p:sldId id="281" r:id="rId22"/>
    <p:sldId id="282" r:id="rId23"/>
    <p:sldId id="286" r:id="rId24"/>
    <p:sldId id="268" r:id="rId25"/>
    <p:sldId id="271" r:id="rId26"/>
    <p:sldId id="283" r:id="rId27"/>
    <p:sldId id="284" r:id="rId28"/>
    <p:sldId id="272" r:id="rId29"/>
    <p:sldId id="285" r:id="rId30"/>
  </p:sldIdLst>
  <p:sldSz cx="12192000" cy="6858000"/>
  <p:notesSz cx="6858000" cy="9144000"/>
  <p:custDataLst>
    <p:tags r:id="rId32"/>
  </p:custDataLst>
  <p:defaultTextStyle>
    <a:defPPr>
      <a:defRPr lang="en-US"/>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2" autoAdjust="0"/>
    <p:restoredTop sz="94643"/>
  </p:normalViewPr>
  <p:slideViewPr>
    <p:cSldViewPr snapToGrid="0" snapToObjects="1">
      <p:cViewPr varScale="1">
        <p:scale>
          <a:sx n="64" d="100"/>
          <a:sy n="64" d="100"/>
        </p:scale>
        <p:origin x="-108" y="-2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Shape 3"/>
          <p:cNvSpPr>
            <a:spLocks noGrp="1" noRot="1" noChangeAspect="1"/>
          </p:cNvSpPr>
          <p:nvPr>
            <p:ph type="sldImg" idx="2"/>
          </p:nvPr>
        </p:nvSpPr>
        <p:spPr bwMode="auto">
          <a:xfrm>
            <a:off x="1143000" y="685800"/>
            <a:ext cx="4572000" cy="3429000"/>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pPr lvl="0"/>
            <a:endParaRPr noProof="0"/>
          </a:p>
        </p:txBody>
      </p:sp>
    </p:spTree>
    <p:extLst>
      <p:ext uri="{BB962C8B-B14F-4D97-AF65-F5344CB8AC3E}">
        <p14:creationId xmlns:p14="http://schemas.microsoft.com/office/powerpoint/2010/main" val="3233191282"/>
      </p:ext>
    </p:extLst>
  </p:cSld>
  <p:clrMap bg1="lt1" tx1="dk1" bg2="dk2" tx2="lt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60"/>
          <p:cNvGrpSpPr>
            <a:grpSpLocks/>
          </p:cNvGrpSpPr>
          <p:nvPr/>
        </p:nvGrpSpPr>
        <p:grpSpPr bwMode="auto">
          <a:xfrm>
            <a:off x="-509588" y="0"/>
            <a:ext cx="13242926" cy="6858000"/>
            <a:chOff x="-382404" y="0"/>
            <a:chExt cx="9932332" cy="6858000"/>
          </a:xfrm>
        </p:grpSpPr>
        <p:grpSp>
          <p:nvGrpSpPr>
            <p:cNvPr id="5" name="Group 44"/>
            <p:cNvGrpSpPr>
              <a:grpSpLocks/>
            </p:cNvGrpSpPr>
            <p:nvPr/>
          </p:nvGrpSpPr>
          <p:grpSpPr bwMode="auto">
            <a:xfrm>
              <a:off x="0" y="0"/>
              <a:ext cx="9144000" cy="6858000"/>
              <a:chOff x="0" y="0"/>
              <a:chExt cx="9144000" cy="6858000"/>
            </a:xfrm>
          </p:grpSpPr>
          <p:grpSp>
            <p:nvGrpSpPr>
              <p:cNvPr id="28" name="Group 4"/>
              <p:cNvGrpSpPr>
                <a:grpSpLocks/>
              </p:cNvGrpSpPr>
              <p:nvPr/>
            </p:nvGrpSpPr>
            <p:grpSpPr bwMode="auto">
              <a:xfrm>
                <a:off x="0" y="0"/>
                <a:ext cx="2514600" cy="6858000"/>
                <a:chOff x="0" y="0"/>
                <a:chExt cx="2514600" cy="6858000"/>
              </a:xfrm>
            </p:grpSpPr>
            <p:sp>
              <p:nvSpPr>
                <p:cNvPr id="40" name="Rectangle 39"/>
                <p:cNvSpPr/>
                <p:nvPr/>
              </p:nvSpPr>
              <p:spPr>
                <a:xfrm>
                  <a:off x="914205" y="0"/>
                  <a:ext cx="1600222"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41" name="Rectangle 2"/>
                <p:cNvSpPr/>
                <p:nvPr/>
              </p:nvSpPr>
              <p:spPr>
                <a:xfrm>
                  <a:off x="-208" y="0"/>
                  <a:ext cx="457206"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42" name="Rectangle 3"/>
                <p:cNvSpPr/>
                <p:nvPr/>
              </p:nvSpPr>
              <p:spPr>
                <a:xfrm>
                  <a:off x="228395" y="0"/>
                  <a:ext cx="76201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grpSp>
          <p:grpSp>
            <p:nvGrpSpPr>
              <p:cNvPr id="29" name="Group 5"/>
              <p:cNvGrpSpPr>
                <a:grpSpLocks/>
              </p:cNvGrpSpPr>
              <p:nvPr/>
            </p:nvGrpSpPr>
            <p:grpSpPr bwMode="auto">
              <a:xfrm>
                <a:off x="422910" y="0"/>
                <a:ext cx="2514600" cy="6858000"/>
                <a:chOff x="0" y="0"/>
                <a:chExt cx="2514600" cy="6858000"/>
              </a:xfrm>
            </p:grpSpPr>
            <p:sp>
              <p:nvSpPr>
                <p:cNvPr id="37" name="Rectangle 36"/>
                <p:cNvSpPr/>
                <p:nvPr/>
              </p:nvSpPr>
              <p:spPr>
                <a:xfrm>
                  <a:off x="913973" y="0"/>
                  <a:ext cx="1600222"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38" name="Rectangle 37"/>
                <p:cNvSpPr/>
                <p:nvPr/>
              </p:nvSpPr>
              <p:spPr>
                <a:xfrm>
                  <a:off x="-440" y="0"/>
                  <a:ext cx="457206"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39" name="Rectangle 38"/>
                <p:cNvSpPr/>
                <p:nvPr/>
              </p:nvSpPr>
              <p:spPr>
                <a:xfrm>
                  <a:off x="228164" y="0"/>
                  <a:ext cx="76201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grpSp>
          <p:grpSp>
            <p:nvGrpSpPr>
              <p:cNvPr id="30" name="Group 9"/>
              <p:cNvGrpSpPr>
                <a:grpSpLocks/>
              </p:cNvGrpSpPr>
              <p:nvPr/>
            </p:nvGrpSpPr>
            <p:grpSpPr bwMode="auto">
              <a:xfrm rot="10800000">
                <a:off x="6629400" y="0"/>
                <a:ext cx="2514600" cy="6858000"/>
                <a:chOff x="0" y="0"/>
                <a:chExt cx="2514600" cy="6858000"/>
              </a:xfrm>
            </p:grpSpPr>
            <p:sp>
              <p:nvSpPr>
                <p:cNvPr id="34" name="Rectangle 33"/>
                <p:cNvSpPr/>
                <p:nvPr/>
              </p:nvSpPr>
              <p:spPr>
                <a:xfrm>
                  <a:off x="914494" y="0"/>
                  <a:ext cx="1600222"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35" name="Rectangle 34"/>
                <p:cNvSpPr/>
                <p:nvPr/>
              </p:nvSpPr>
              <p:spPr>
                <a:xfrm>
                  <a:off x="81" y="0"/>
                  <a:ext cx="457206"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36" name="Rectangle 35"/>
                <p:cNvSpPr/>
                <p:nvPr/>
              </p:nvSpPr>
              <p:spPr>
                <a:xfrm>
                  <a:off x="228684" y="0"/>
                  <a:ext cx="76201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grpSp>
          <p:sp>
            <p:nvSpPr>
              <p:cNvPr id="31" name="Rectangle 30"/>
              <p:cNvSpPr/>
              <p:nvPr/>
            </p:nvSpPr>
            <p:spPr>
              <a:xfrm>
                <a:off x="3809845" y="0"/>
                <a:ext cx="2819439"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32" name="Rectangle 31"/>
              <p:cNvSpPr/>
              <p:nvPr/>
            </p:nvSpPr>
            <p:spPr>
              <a:xfrm>
                <a:off x="2895432" y="0"/>
                <a:ext cx="457206"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33" name="Rectangle 32"/>
              <p:cNvSpPr/>
              <p:nvPr/>
            </p:nvSpPr>
            <p:spPr>
              <a:xfrm>
                <a:off x="3124036" y="0"/>
                <a:ext cx="762011"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grpSp>
        <p:sp>
          <p:nvSpPr>
            <p:cNvPr id="6" name="Freeform 5"/>
            <p:cNvSpPr/>
            <p:nvPr/>
          </p:nvSpPr>
          <p:spPr>
            <a:xfrm>
              <a:off x="-12114" y="5035550"/>
              <a:ext cx="9144127"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ym typeface="Arial" charset="0"/>
              </a:endParaRPr>
            </a:p>
          </p:txBody>
        </p:sp>
        <p:sp>
          <p:nvSpPr>
            <p:cNvPr id="7" name="Freeform 6"/>
            <p:cNvSpPr/>
            <p:nvPr/>
          </p:nvSpPr>
          <p:spPr>
            <a:xfrm>
              <a:off x="-12114" y="3467100"/>
              <a:ext cx="9144127"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ym typeface="Arial" charset="0"/>
              </a:endParaRPr>
            </a:p>
          </p:txBody>
        </p:sp>
        <p:sp>
          <p:nvSpPr>
            <p:cNvPr id="8" name="Freeform 7"/>
            <p:cNvSpPr/>
            <p:nvPr/>
          </p:nvSpPr>
          <p:spPr>
            <a:xfrm>
              <a:off x="-24021" y="5640388"/>
              <a:ext cx="3005179"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ym typeface="Arial" charset="0"/>
              </a:endParaRPr>
            </a:p>
          </p:txBody>
        </p:sp>
        <p:sp>
          <p:nvSpPr>
            <p:cNvPr id="9" name="Freeform 8"/>
            <p:cNvSpPr/>
            <p:nvPr/>
          </p:nvSpPr>
          <p:spPr>
            <a:xfrm>
              <a:off x="-12114" y="5284788"/>
              <a:ext cx="9144127"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ym typeface="Arial" charset="0"/>
              </a:endParaRPr>
            </a:p>
          </p:txBody>
        </p:sp>
        <p:sp>
          <p:nvSpPr>
            <p:cNvPr id="10" name="Freeform 9"/>
            <p:cNvSpPr/>
            <p:nvPr/>
          </p:nvSpPr>
          <p:spPr>
            <a:xfrm>
              <a:off x="2136994" y="5132388"/>
              <a:ext cx="698311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ym typeface="Arial" charset="0"/>
              </a:endParaRPr>
            </a:p>
          </p:txBody>
        </p:sp>
        <p:sp>
          <p:nvSpPr>
            <p:cNvPr id="11" name="Hexagon 10"/>
            <p:cNvSpPr/>
            <p:nvPr/>
          </p:nvSpPr>
          <p:spPr>
            <a:xfrm rot="1800000">
              <a:off x="2996637" y="2859088"/>
              <a:ext cx="1601412"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12" name="Hexagon 11"/>
            <p:cNvSpPr/>
            <p:nvPr/>
          </p:nvSpPr>
          <p:spPr>
            <a:xfrm rot="1800000">
              <a:off x="3720547" y="4125913"/>
              <a:ext cx="160141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13" name="Hexagon 12"/>
            <p:cNvSpPr/>
            <p:nvPr/>
          </p:nvSpPr>
          <p:spPr>
            <a:xfrm rot="1800000">
              <a:off x="3730072" y="1592263"/>
              <a:ext cx="160141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14" name="Hexagon 13"/>
            <p:cNvSpPr/>
            <p:nvPr/>
          </p:nvSpPr>
          <p:spPr>
            <a:xfrm rot="1800000">
              <a:off x="2977587" y="325438"/>
              <a:ext cx="1601412"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15" name="Hexagon 14"/>
            <p:cNvSpPr/>
            <p:nvPr/>
          </p:nvSpPr>
          <p:spPr>
            <a:xfrm rot="1800000">
              <a:off x="4463508" y="5383213"/>
              <a:ext cx="1601412"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16" name="Freeform 15"/>
            <p:cNvSpPr/>
            <p:nvPr/>
          </p:nvSpPr>
          <p:spPr>
            <a:xfrm rot="1800000">
              <a:off x="-382404" y="4202113"/>
              <a:ext cx="1262081"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17" name="Hexagon 16"/>
            <p:cNvSpPr/>
            <p:nvPr/>
          </p:nvSpPr>
          <p:spPr>
            <a:xfrm rot="1800000">
              <a:off x="24796" y="5402263"/>
              <a:ext cx="160141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18" name="Hexagon 17"/>
            <p:cNvSpPr/>
            <p:nvPr/>
          </p:nvSpPr>
          <p:spPr>
            <a:xfrm rot="1800000">
              <a:off x="53372" y="2849563"/>
              <a:ext cx="160141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19" name="Hexagon 18"/>
            <p:cNvSpPr/>
            <p:nvPr/>
          </p:nvSpPr>
          <p:spPr>
            <a:xfrm rot="1800000">
              <a:off x="777282" y="4125913"/>
              <a:ext cx="160141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20" name="Hexagon 19"/>
            <p:cNvSpPr/>
            <p:nvPr/>
          </p:nvSpPr>
          <p:spPr>
            <a:xfrm rot="1800000">
              <a:off x="1510717" y="5411788"/>
              <a:ext cx="160141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21" name="Hexagon 20"/>
            <p:cNvSpPr/>
            <p:nvPr/>
          </p:nvSpPr>
          <p:spPr>
            <a:xfrm rot="1800000">
              <a:off x="1529767" y="2859088"/>
              <a:ext cx="160141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22" name="Hexagon 21"/>
            <p:cNvSpPr/>
            <p:nvPr/>
          </p:nvSpPr>
          <p:spPr>
            <a:xfrm rot="1800000">
              <a:off x="796332" y="1563688"/>
              <a:ext cx="160141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23" name="Hexagon 22"/>
            <p:cNvSpPr/>
            <p:nvPr/>
          </p:nvSpPr>
          <p:spPr>
            <a:xfrm rot="1800000">
              <a:off x="6806690" y="4144963"/>
              <a:ext cx="1601412"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24" name="Hexagon 23"/>
            <p:cNvSpPr/>
            <p:nvPr/>
          </p:nvSpPr>
          <p:spPr>
            <a:xfrm rot="1800000">
              <a:off x="7549650" y="5421313"/>
              <a:ext cx="160141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25" name="Hexagon 24"/>
            <p:cNvSpPr/>
            <p:nvPr/>
          </p:nvSpPr>
          <p:spPr>
            <a:xfrm rot="1800000">
              <a:off x="7549650" y="2868613"/>
              <a:ext cx="160141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26" name="Freeform 25"/>
            <p:cNvSpPr/>
            <p:nvPr/>
          </p:nvSpPr>
          <p:spPr>
            <a:xfrm rot="1800000">
              <a:off x="8306898" y="4056063"/>
              <a:ext cx="12430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27" name="Freeform 26"/>
            <p:cNvSpPr/>
            <p:nvPr/>
          </p:nvSpPr>
          <p:spPr>
            <a:xfrm rot="1800000">
              <a:off x="8306898" y="1511300"/>
              <a:ext cx="1241839"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grpSp>
      <p:sp>
        <p:nvSpPr>
          <p:cNvPr id="43" name="Rectangle 42"/>
          <p:cNvSpPr/>
          <p:nvPr/>
        </p:nvSpPr>
        <p:spPr>
          <a:xfrm>
            <a:off x="6081713" y="-22225"/>
            <a:ext cx="490537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44" name="Rectangle 43"/>
          <p:cNvSpPr/>
          <p:nvPr/>
        </p:nvSpPr>
        <p:spPr>
          <a:xfrm>
            <a:off x="6199188" y="-22225"/>
            <a:ext cx="4673600" cy="23129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45" name="Rectangle 44"/>
          <p:cNvSpPr/>
          <p:nvPr/>
        </p:nvSpPr>
        <p:spPr>
          <a:xfrm>
            <a:off x="6200775" y="6088063"/>
            <a:ext cx="46736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46" name="Rectangle 45"/>
          <p:cNvSpPr/>
          <p:nvPr/>
        </p:nvSpPr>
        <p:spPr>
          <a:xfrm>
            <a:off x="6200775" y="6088063"/>
            <a:ext cx="46736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2" name="Title 1"/>
          <p:cNvSpPr>
            <a:spLocks noGrp="1"/>
          </p:cNvSpPr>
          <p:nvPr>
            <p:ph type="ctrTitle"/>
          </p:nvPr>
        </p:nvSpPr>
        <p:spPr>
          <a:xfrm>
            <a:off x="6311154" y="2708476"/>
            <a:ext cx="4417807"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6311154" y="4421081"/>
            <a:ext cx="4413071"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7" name="Date Placeholder 3"/>
          <p:cNvSpPr>
            <a:spLocks noGrp="1"/>
          </p:cNvSpPr>
          <p:nvPr>
            <p:ph type="dt" sz="half" idx="10"/>
          </p:nvPr>
        </p:nvSpPr>
        <p:spPr>
          <a:xfrm>
            <a:off x="6318250" y="1516063"/>
            <a:ext cx="2844800" cy="752475"/>
          </a:xfrm>
        </p:spPr>
        <p:txBody>
          <a:bodyPr anchor="b"/>
          <a:lstStyle>
            <a:lvl1pPr algn="l">
              <a:defRPr sz="2400"/>
            </a:lvl1pPr>
          </a:lstStyle>
          <a:p>
            <a:pPr>
              <a:defRPr/>
            </a:pPr>
            <a:endParaRPr lang="en-US"/>
          </a:p>
        </p:txBody>
      </p:sp>
      <p:sp>
        <p:nvSpPr>
          <p:cNvPr id="48" name="Footer Placeholder 4"/>
          <p:cNvSpPr>
            <a:spLocks noGrp="1"/>
          </p:cNvSpPr>
          <p:nvPr>
            <p:ph type="ftr" sz="quarter" idx="11"/>
          </p:nvPr>
        </p:nvSpPr>
        <p:spPr>
          <a:xfrm>
            <a:off x="7070725" y="5719763"/>
            <a:ext cx="3776663" cy="365125"/>
          </a:xfrm>
        </p:spPr>
        <p:txBody>
          <a:bodyPr>
            <a:normAutofit/>
          </a:bodyPr>
          <a:lstStyle>
            <a:lvl1pPr>
              <a:defRPr>
                <a:solidFill>
                  <a:schemeClr val="accent1"/>
                </a:solidFill>
              </a:defRPr>
            </a:lvl1pPr>
          </a:lstStyle>
          <a:p>
            <a:pPr>
              <a:defRPr/>
            </a:pPr>
            <a:endParaRPr lang="en-US"/>
          </a:p>
        </p:txBody>
      </p:sp>
      <p:sp>
        <p:nvSpPr>
          <p:cNvPr id="49" name="Slide Number Placeholder 5"/>
          <p:cNvSpPr>
            <a:spLocks noGrp="1"/>
          </p:cNvSpPr>
          <p:nvPr>
            <p:ph type="sldNum" sz="quarter" idx="12"/>
          </p:nvPr>
        </p:nvSpPr>
        <p:spPr>
          <a:xfrm>
            <a:off x="6199188" y="5719763"/>
            <a:ext cx="857250" cy="365125"/>
          </a:xfrm>
        </p:spPr>
        <p:txBody>
          <a:bodyPr/>
          <a:lstStyle>
            <a:lvl1pPr>
              <a:defRPr>
                <a:solidFill>
                  <a:schemeClr val="accent1"/>
                </a:solidFill>
              </a:defRPr>
            </a:lvl1pPr>
          </a:lstStyle>
          <a:p>
            <a:fld id="{89694E62-6675-4452-A648-01A823747F47}" type="slidenum">
              <a:rPr lang="en-US" altLang="en-US"/>
              <a:pPr/>
              <a:t>‹#›</a:t>
            </a:fld>
            <a:endParaRPr lang="en-US" altLang="en-US"/>
          </a:p>
        </p:txBody>
      </p:sp>
    </p:spTree>
    <p:extLst>
      <p:ext uri="{BB962C8B-B14F-4D97-AF65-F5344CB8AC3E}">
        <p14:creationId xmlns:p14="http://schemas.microsoft.com/office/powerpoint/2010/main" val="3947686376"/>
      </p:ext>
    </p:extLst>
  </p:cSld>
  <p:clrMapOvr>
    <a:masterClrMapping/>
  </p:clrMapOvr>
  <p:transition advClick="0" advTm="0">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60"/>
          <p:cNvGrpSpPr>
            <a:grpSpLocks/>
          </p:cNvGrpSpPr>
          <p:nvPr/>
        </p:nvGrpSpPr>
        <p:grpSpPr bwMode="auto">
          <a:xfrm>
            <a:off x="-509588" y="0"/>
            <a:ext cx="13242926" cy="6858000"/>
            <a:chOff x="-382404" y="0"/>
            <a:chExt cx="9932332" cy="6858000"/>
          </a:xfrm>
        </p:grpSpPr>
        <p:grpSp>
          <p:nvGrpSpPr>
            <p:cNvPr id="6" name="Group 61"/>
            <p:cNvGrpSpPr>
              <a:grpSpLocks/>
            </p:cNvGrpSpPr>
            <p:nvPr/>
          </p:nvGrpSpPr>
          <p:grpSpPr bwMode="auto">
            <a:xfrm>
              <a:off x="0" y="0"/>
              <a:ext cx="9144000" cy="6858000"/>
              <a:chOff x="0" y="0"/>
              <a:chExt cx="9144000" cy="6858000"/>
            </a:xfrm>
          </p:grpSpPr>
          <p:grpSp>
            <p:nvGrpSpPr>
              <p:cNvPr id="29" name="Group 4"/>
              <p:cNvGrpSpPr>
                <a:grpSpLocks/>
              </p:cNvGrpSpPr>
              <p:nvPr/>
            </p:nvGrpSpPr>
            <p:grpSpPr bwMode="auto">
              <a:xfrm>
                <a:off x="0" y="0"/>
                <a:ext cx="2514600" cy="6858000"/>
                <a:chOff x="0" y="0"/>
                <a:chExt cx="2514600" cy="6858000"/>
              </a:xfrm>
            </p:grpSpPr>
            <p:sp>
              <p:nvSpPr>
                <p:cNvPr id="41" name="Rectangle 40"/>
                <p:cNvSpPr/>
                <p:nvPr/>
              </p:nvSpPr>
              <p:spPr>
                <a:xfrm>
                  <a:off x="914205" y="0"/>
                  <a:ext cx="1600222"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42" name="Rectangle 2"/>
                <p:cNvSpPr/>
                <p:nvPr/>
              </p:nvSpPr>
              <p:spPr>
                <a:xfrm>
                  <a:off x="-208" y="0"/>
                  <a:ext cx="457206"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43" name="Rectangle 3"/>
                <p:cNvSpPr/>
                <p:nvPr/>
              </p:nvSpPr>
              <p:spPr>
                <a:xfrm>
                  <a:off x="228395" y="0"/>
                  <a:ext cx="76201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grpSp>
          <p:grpSp>
            <p:nvGrpSpPr>
              <p:cNvPr id="30" name="Group 5"/>
              <p:cNvGrpSpPr>
                <a:grpSpLocks/>
              </p:cNvGrpSpPr>
              <p:nvPr/>
            </p:nvGrpSpPr>
            <p:grpSpPr bwMode="auto">
              <a:xfrm>
                <a:off x="422910" y="0"/>
                <a:ext cx="2514600" cy="6858000"/>
                <a:chOff x="0" y="0"/>
                <a:chExt cx="2514600" cy="6858000"/>
              </a:xfrm>
            </p:grpSpPr>
            <p:sp>
              <p:nvSpPr>
                <p:cNvPr id="38" name="Rectangle 37"/>
                <p:cNvSpPr/>
                <p:nvPr/>
              </p:nvSpPr>
              <p:spPr>
                <a:xfrm>
                  <a:off x="913973" y="0"/>
                  <a:ext cx="1600222"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39" name="Rectangle 38"/>
                <p:cNvSpPr/>
                <p:nvPr/>
              </p:nvSpPr>
              <p:spPr>
                <a:xfrm>
                  <a:off x="-440" y="0"/>
                  <a:ext cx="457206"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40" name="Rectangle 39"/>
                <p:cNvSpPr/>
                <p:nvPr/>
              </p:nvSpPr>
              <p:spPr>
                <a:xfrm>
                  <a:off x="228164" y="0"/>
                  <a:ext cx="76201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grpSp>
          <p:grpSp>
            <p:nvGrpSpPr>
              <p:cNvPr id="31" name="Group 9"/>
              <p:cNvGrpSpPr>
                <a:grpSpLocks/>
              </p:cNvGrpSpPr>
              <p:nvPr/>
            </p:nvGrpSpPr>
            <p:grpSpPr bwMode="auto">
              <a:xfrm rot="10800000">
                <a:off x="6629400" y="0"/>
                <a:ext cx="2514600" cy="6858000"/>
                <a:chOff x="0" y="0"/>
                <a:chExt cx="2514600" cy="6858000"/>
              </a:xfrm>
            </p:grpSpPr>
            <p:sp>
              <p:nvSpPr>
                <p:cNvPr id="35" name="Rectangle 34"/>
                <p:cNvSpPr/>
                <p:nvPr/>
              </p:nvSpPr>
              <p:spPr>
                <a:xfrm>
                  <a:off x="914494" y="0"/>
                  <a:ext cx="1600222"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36" name="Rectangle 35"/>
                <p:cNvSpPr/>
                <p:nvPr/>
              </p:nvSpPr>
              <p:spPr>
                <a:xfrm>
                  <a:off x="81" y="0"/>
                  <a:ext cx="457206"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37" name="Rectangle 36"/>
                <p:cNvSpPr/>
                <p:nvPr/>
              </p:nvSpPr>
              <p:spPr>
                <a:xfrm>
                  <a:off x="228684" y="0"/>
                  <a:ext cx="76201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grpSp>
          <p:sp>
            <p:nvSpPr>
              <p:cNvPr id="32" name="Rectangle 31"/>
              <p:cNvSpPr/>
              <p:nvPr/>
            </p:nvSpPr>
            <p:spPr>
              <a:xfrm>
                <a:off x="3809845" y="0"/>
                <a:ext cx="2819439"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33" name="Rectangle 32"/>
              <p:cNvSpPr/>
              <p:nvPr/>
            </p:nvSpPr>
            <p:spPr>
              <a:xfrm>
                <a:off x="2895432" y="0"/>
                <a:ext cx="457206"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34" name="Rectangle 33"/>
              <p:cNvSpPr/>
              <p:nvPr/>
            </p:nvSpPr>
            <p:spPr>
              <a:xfrm>
                <a:off x="3124036" y="0"/>
                <a:ext cx="762011"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grpSp>
        <p:sp>
          <p:nvSpPr>
            <p:cNvPr id="7" name="Freeform 6"/>
            <p:cNvSpPr/>
            <p:nvPr/>
          </p:nvSpPr>
          <p:spPr>
            <a:xfrm>
              <a:off x="-12114" y="5035550"/>
              <a:ext cx="9144127"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ym typeface="Arial" charset="0"/>
              </a:endParaRPr>
            </a:p>
          </p:txBody>
        </p:sp>
        <p:sp>
          <p:nvSpPr>
            <p:cNvPr id="8" name="Freeform 7"/>
            <p:cNvSpPr/>
            <p:nvPr/>
          </p:nvSpPr>
          <p:spPr>
            <a:xfrm>
              <a:off x="-12114" y="3467100"/>
              <a:ext cx="9144127"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ym typeface="Arial" charset="0"/>
              </a:endParaRPr>
            </a:p>
          </p:txBody>
        </p:sp>
        <p:sp>
          <p:nvSpPr>
            <p:cNvPr id="9" name="Freeform 8"/>
            <p:cNvSpPr/>
            <p:nvPr/>
          </p:nvSpPr>
          <p:spPr>
            <a:xfrm>
              <a:off x="-24021" y="5640388"/>
              <a:ext cx="3005179"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ym typeface="Arial" charset="0"/>
              </a:endParaRPr>
            </a:p>
          </p:txBody>
        </p:sp>
        <p:sp>
          <p:nvSpPr>
            <p:cNvPr id="10" name="Freeform 9"/>
            <p:cNvSpPr/>
            <p:nvPr/>
          </p:nvSpPr>
          <p:spPr>
            <a:xfrm>
              <a:off x="-12114" y="5284788"/>
              <a:ext cx="9144127"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ym typeface="Arial" charset="0"/>
              </a:endParaRPr>
            </a:p>
          </p:txBody>
        </p:sp>
        <p:sp>
          <p:nvSpPr>
            <p:cNvPr id="11" name="Freeform 10"/>
            <p:cNvSpPr/>
            <p:nvPr/>
          </p:nvSpPr>
          <p:spPr>
            <a:xfrm>
              <a:off x="2136994" y="5132388"/>
              <a:ext cx="698311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ym typeface="Arial" charset="0"/>
              </a:endParaRPr>
            </a:p>
          </p:txBody>
        </p:sp>
        <p:sp>
          <p:nvSpPr>
            <p:cNvPr id="12" name="Hexagon 11"/>
            <p:cNvSpPr/>
            <p:nvPr/>
          </p:nvSpPr>
          <p:spPr>
            <a:xfrm rot="1800000">
              <a:off x="2996637" y="2859088"/>
              <a:ext cx="1601412"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13" name="Hexagon 12"/>
            <p:cNvSpPr/>
            <p:nvPr/>
          </p:nvSpPr>
          <p:spPr>
            <a:xfrm rot="1800000">
              <a:off x="3720547" y="4125913"/>
              <a:ext cx="160141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14" name="Hexagon 13"/>
            <p:cNvSpPr/>
            <p:nvPr/>
          </p:nvSpPr>
          <p:spPr>
            <a:xfrm rot="1800000">
              <a:off x="3730072" y="1592263"/>
              <a:ext cx="160141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15" name="Hexagon 14"/>
            <p:cNvSpPr/>
            <p:nvPr/>
          </p:nvSpPr>
          <p:spPr>
            <a:xfrm rot="1800000">
              <a:off x="2977587" y="325438"/>
              <a:ext cx="1601412"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16" name="Hexagon 15"/>
            <p:cNvSpPr/>
            <p:nvPr/>
          </p:nvSpPr>
          <p:spPr>
            <a:xfrm rot="1800000">
              <a:off x="4463508" y="5383213"/>
              <a:ext cx="1601412"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17" name="Freeform 16"/>
            <p:cNvSpPr/>
            <p:nvPr/>
          </p:nvSpPr>
          <p:spPr>
            <a:xfrm rot="1800000">
              <a:off x="-382404" y="4202113"/>
              <a:ext cx="1262081"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18" name="Hexagon 17"/>
            <p:cNvSpPr/>
            <p:nvPr/>
          </p:nvSpPr>
          <p:spPr>
            <a:xfrm rot="1800000">
              <a:off x="24796" y="5402263"/>
              <a:ext cx="160141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19" name="Hexagon 18"/>
            <p:cNvSpPr/>
            <p:nvPr/>
          </p:nvSpPr>
          <p:spPr>
            <a:xfrm rot="1800000">
              <a:off x="53372" y="2849563"/>
              <a:ext cx="160141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20" name="Hexagon 19"/>
            <p:cNvSpPr/>
            <p:nvPr/>
          </p:nvSpPr>
          <p:spPr>
            <a:xfrm rot="1800000">
              <a:off x="777282" y="4125913"/>
              <a:ext cx="160141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21" name="Hexagon 20"/>
            <p:cNvSpPr/>
            <p:nvPr/>
          </p:nvSpPr>
          <p:spPr>
            <a:xfrm rot="1800000">
              <a:off x="1510717" y="5411788"/>
              <a:ext cx="160141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22" name="Hexagon 21"/>
            <p:cNvSpPr/>
            <p:nvPr/>
          </p:nvSpPr>
          <p:spPr>
            <a:xfrm rot="1800000">
              <a:off x="1529767" y="2859088"/>
              <a:ext cx="160141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23" name="Hexagon 22"/>
            <p:cNvSpPr/>
            <p:nvPr/>
          </p:nvSpPr>
          <p:spPr>
            <a:xfrm rot="1800000">
              <a:off x="796332" y="1563688"/>
              <a:ext cx="160141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24" name="Hexagon 23"/>
            <p:cNvSpPr/>
            <p:nvPr/>
          </p:nvSpPr>
          <p:spPr>
            <a:xfrm rot="1800000">
              <a:off x="6806690" y="4144963"/>
              <a:ext cx="1601412"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25" name="Hexagon 24"/>
            <p:cNvSpPr/>
            <p:nvPr/>
          </p:nvSpPr>
          <p:spPr>
            <a:xfrm rot="1800000">
              <a:off x="7549650" y="5421313"/>
              <a:ext cx="160141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26" name="Hexagon 25"/>
            <p:cNvSpPr/>
            <p:nvPr/>
          </p:nvSpPr>
          <p:spPr>
            <a:xfrm rot="1800000">
              <a:off x="7549650" y="2868613"/>
              <a:ext cx="160141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27" name="Freeform 26"/>
            <p:cNvSpPr/>
            <p:nvPr/>
          </p:nvSpPr>
          <p:spPr>
            <a:xfrm rot="1800000">
              <a:off x="8306898" y="4056063"/>
              <a:ext cx="12430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28" name="Freeform 27"/>
            <p:cNvSpPr/>
            <p:nvPr/>
          </p:nvSpPr>
          <p:spPr>
            <a:xfrm rot="1800000">
              <a:off x="8306898" y="1511300"/>
              <a:ext cx="1241839"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grpSp>
      <p:sp>
        <p:nvSpPr>
          <p:cNvPr id="44" name="Rectangle 43"/>
          <p:cNvSpPr/>
          <p:nvPr/>
        </p:nvSpPr>
        <p:spPr>
          <a:xfrm>
            <a:off x="6081713" y="-22225"/>
            <a:ext cx="490537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45" name="Rectangle 44"/>
          <p:cNvSpPr/>
          <p:nvPr/>
        </p:nvSpPr>
        <p:spPr>
          <a:xfrm>
            <a:off x="6199188" y="-22225"/>
            <a:ext cx="46736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46" name="Rectangle 45"/>
          <p:cNvSpPr/>
          <p:nvPr/>
        </p:nvSpPr>
        <p:spPr>
          <a:xfrm>
            <a:off x="1208088" y="601663"/>
            <a:ext cx="4749800" cy="564832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47" name="Rectangle 46"/>
          <p:cNvSpPr/>
          <p:nvPr/>
        </p:nvSpPr>
        <p:spPr>
          <a:xfrm>
            <a:off x="6200775" y="6088063"/>
            <a:ext cx="46736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2" name="Title 1"/>
          <p:cNvSpPr>
            <a:spLocks noGrp="1"/>
          </p:cNvSpPr>
          <p:nvPr>
            <p:ph type="title"/>
          </p:nvPr>
        </p:nvSpPr>
        <p:spPr>
          <a:xfrm>
            <a:off x="6312565" y="2660904"/>
            <a:ext cx="4401312" cy="1463040"/>
          </a:xfrm>
        </p:spPr>
        <p:txBody>
          <a:bodyPr>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340278" y="693795"/>
            <a:ext cx="4479497" cy="5468112"/>
          </a:xfrm>
        </p:spPr>
        <p:txBody>
          <a:bodyPr rtlCol="0">
            <a:normAutofit/>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312841" y="4133089"/>
            <a:ext cx="4400764"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8" name="Date Placeholder 4"/>
          <p:cNvSpPr>
            <a:spLocks noGrp="1"/>
          </p:cNvSpPr>
          <p:nvPr>
            <p:ph type="dt" sz="half" idx="10"/>
          </p:nvPr>
        </p:nvSpPr>
        <p:spPr/>
        <p:txBody>
          <a:bodyPr/>
          <a:lstStyle>
            <a:lvl1pPr>
              <a:defRPr/>
            </a:lvl1pPr>
          </a:lstStyle>
          <a:p>
            <a:pPr>
              <a:defRPr/>
            </a:pPr>
            <a:endParaRPr lang="en-US"/>
          </a:p>
        </p:txBody>
      </p:sp>
      <p:sp>
        <p:nvSpPr>
          <p:cNvPr id="49" name="Footer Placeholder 5"/>
          <p:cNvSpPr>
            <a:spLocks noGrp="1"/>
          </p:cNvSpPr>
          <p:nvPr>
            <p:ph type="ftr" sz="quarter" idx="11"/>
          </p:nvPr>
        </p:nvSpPr>
        <p:spPr>
          <a:xfrm>
            <a:off x="6188075" y="5724525"/>
            <a:ext cx="4659313" cy="365125"/>
          </a:xfrm>
        </p:spPr>
        <p:txBody>
          <a:bodyPr>
            <a:normAutofit/>
          </a:bodyPr>
          <a:lstStyle>
            <a:lvl1pPr>
              <a:defRPr/>
            </a:lvl1pPr>
          </a:lstStyle>
          <a:p>
            <a:pPr>
              <a:defRPr/>
            </a:pPr>
            <a:endParaRPr lang="en-US"/>
          </a:p>
        </p:txBody>
      </p:sp>
      <p:sp>
        <p:nvSpPr>
          <p:cNvPr id="50" name="Slide Number Placeholder 6"/>
          <p:cNvSpPr>
            <a:spLocks noGrp="1"/>
          </p:cNvSpPr>
          <p:nvPr>
            <p:ph type="sldNum" sz="quarter" idx="12"/>
          </p:nvPr>
        </p:nvSpPr>
        <p:spPr/>
        <p:txBody>
          <a:bodyPr/>
          <a:lstStyle>
            <a:lvl1pPr>
              <a:defRPr/>
            </a:lvl1pPr>
          </a:lstStyle>
          <a:p>
            <a:fld id="{7C6A7A6B-F447-444C-B7DC-A35908975FCD}" type="slidenum">
              <a:rPr lang="en-US" altLang="en-US"/>
              <a:pPr/>
              <a:t>‹#›</a:t>
            </a:fld>
            <a:endParaRPr lang="en-US" altLang="en-US"/>
          </a:p>
        </p:txBody>
      </p:sp>
    </p:spTree>
    <p:extLst>
      <p:ext uri="{BB962C8B-B14F-4D97-AF65-F5344CB8AC3E}">
        <p14:creationId xmlns:p14="http://schemas.microsoft.com/office/powerpoint/2010/main" val="2256096149"/>
      </p:ext>
    </p:extLst>
  </p:cSld>
  <p:clrMapOvr>
    <a:masterClrMapping/>
  </p:clrMapOvr>
  <p:transition advClick="0" advTm="0">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3FFD4B2-E1DA-4BEA-9472-B2E2F2FBAE21}" type="slidenum">
              <a:rPr lang="en-US" altLang="en-US"/>
              <a:pPr/>
              <a:t>‹#›</a:t>
            </a:fld>
            <a:endParaRPr lang="en-US" altLang="en-US"/>
          </a:p>
        </p:txBody>
      </p:sp>
    </p:spTree>
    <p:extLst>
      <p:ext uri="{BB962C8B-B14F-4D97-AF65-F5344CB8AC3E}">
        <p14:creationId xmlns:p14="http://schemas.microsoft.com/office/powerpoint/2010/main" val="910868694"/>
      </p:ext>
    </p:extLst>
  </p:cSld>
  <p:clrMapOvr>
    <a:masterClrMapping/>
  </p:clrMapOvr>
  <p:transition advClick="0" advTm="0">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1030147"/>
            <a:ext cx="1979271"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404395" y="1030147"/>
            <a:ext cx="7231605"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F247851-2476-48ED-90C9-DB54091030EC}" type="slidenum">
              <a:rPr lang="en-US" altLang="en-US"/>
              <a:pPr/>
              <a:t>‹#›</a:t>
            </a:fld>
            <a:endParaRPr lang="en-US" altLang="en-US"/>
          </a:p>
        </p:txBody>
      </p:sp>
    </p:spTree>
    <p:extLst>
      <p:ext uri="{BB962C8B-B14F-4D97-AF65-F5344CB8AC3E}">
        <p14:creationId xmlns:p14="http://schemas.microsoft.com/office/powerpoint/2010/main" val="3171413619"/>
      </p:ext>
    </p:extLst>
  </p:cSld>
  <p:clrMapOvr>
    <a:masterClrMapping/>
  </p:clrMapOvr>
  <p:transition advClick="0" advTm="0">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4AF5FE4-595A-4734-898B-DFAA5A2C236E}" type="slidenum">
              <a:rPr lang="en-US" altLang="en-US"/>
              <a:pPr/>
              <a:t>‹#›</a:t>
            </a:fld>
            <a:endParaRPr lang="en-US" altLang="en-US"/>
          </a:p>
        </p:txBody>
      </p:sp>
    </p:spTree>
    <p:extLst>
      <p:ext uri="{BB962C8B-B14F-4D97-AF65-F5344CB8AC3E}">
        <p14:creationId xmlns:p14="http://schemas.microsoft.com/office/powerpoint/2010/main" val="3107681314"/>
      </p:ext>
    </p:extLst>
  </p:cSld>
  <p:clrMapOvr>
    <a:masterClrMapping/>
  </p:clrMapOvr>
  <p:transition advClick="0" advTm="0">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8194" y="2900830"/>
            <a:ext cx="8849957" cy="1362075"/>
          </a:xfrm>
        </p:spPr>
        <p:txBody>
          <a:bodyPr/>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678194" y="4267201"/>
            <a:ext cx="8849956" cy="1520413"/>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07334C0-0CAF-480D-AF0E-E4F775E0D3D2}" type="slidenum">
              <a:rPr lang="en-US" altLang="en-US"/>
              <a:pPr/>
              <a:t>‹#›</a:t>
            </a:fld>
            <a:endParaRPr lang="en-US" altLang="en-US"/>
          </a:p>
        </p:txBody>
      </p:sp>
    </p:spTree>
    <p:extLst>
      <p:ext uri="{BB962C8B-B14F-4D97-AF65-F5344CB8AC3E}">
        <p14:creationId xmlns:p14="http://schemas.microsoft.com/office/powerpoint/2010/main" val="1942104368"/>
      </p:ext>
    </p:extLst>
  </p:cSld>
  <p:clrMapOvr>
    <a:masterClrMapping/>
  </p:clrMapOvr>
  <p:transition advClick="0" advTm="0">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389888" y="2313432"/>
            <a:ext cx="4559808"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6193536" y="2313431"/>
            <a:ext cx="4559808"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5"/>
          </p:nvPr>
        </p:nvSpPr>
        <p:spPr/>
        <p:txBody>
          <a:bodyPr/>
          <a:lstStyle>
            <a:lvl1pPr>
              <a:defRPr/>
            </a:lvl1pPr>
          </a:lstStyle>
          <a:p>
            <a:pPr>
              <a:defRPr/>
            </a:pPr>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fld id="{8D6ADC68-2787-40B4-9F47-A31E72C05614}" type="slidenum">
              <a:rPr lang="en-US" altLang="en-US"/>
              <a:pPr/>
              <a:t>‹#›</a:t>
            </a:fld>
            <a:endParaRPr lang="en-US" altLang="en-US"/>
          </a:p>
        </p:txBody>
      </p:sp>
    </p:spTree>
    <p:extLst>
      <p:ext uri="{BB962C8B-B14F-4D97-AF65-F5344CB8AC3E}">
        <p14:creationId xmlns:p14="http://schemas.microsoft.com/office/powerpoint/2010/main" val="811993222"/>
      </p:ext>
    </p:extLst>
  </p:cSld>
  <p:clrMapOvr>
    <a:masterClrMapping/>
  </p:clrMapOvr>
  <p:transition advClick="0" advTm="0">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882815" y="2316009"/>
            <a:ext cx="407619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88961"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82450" y="2316010"/>
            <a:ext cx="4074289"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36"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5E172F8F-4774-4F37-9A0E-FE19CE610C89}" type="slidenum">
              <a:rPr lang="en-US" altLang="en-US"/>
              <a:pPr/>
              <a:t>‹#›</a:t>
            </a:fld>
            <a:endParaRPr lang="en-US" altLang="en-US"/>
          </a:p>
        </p:txBody>
      </p:sp>
    </p:spTree>
    <p:extLst>
      <p:ext uri="{BB962C8B-B14F-4D97-AF65-F5344CB8AC3E}">
        <p14:creationId xmlns:p14="http://schemas.microsoft.com/office/powerpoint/2010/main" val="2245688115"/>
      </p:ext>
    </p:extLst>
  </p:cSld>
  <p:clrMapOvr>
    <a:masterClrMapping/>
  </p:clrMapOvr>
  <p:transition advClick="0" advTm="0">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D30DA2F8-2C9B-4959-B42E-3F6A497FBEB4}" type="slidenum">
              <a:rPr lang="en-US" altLang="en-US"/>
              <a:pPr/>
              <a:t>‹#›</a:t>
            </a:fld>
            <a:endParaRPr lang="en-US" altLang="en-US"/>
          </a:p>
        </p:txBody>
      </p:sp>
    </p:spTree>
    <p:extLst>
      <p:ext uri="{BB962C8B-B14F-4D97-AF65-F5344CB8AC3E}">
        <p14:creationId xmlns:p14="http://schemas.microsoft.com/office/powerpoint/2010/main" val="252079084"/>
      </p:ext>
    </p:extLst>
  </p:cSld>
  <p:clrMapOvr>
    <a:masterClrMapping/>
  </p:clrMapOvr>
  <p:transition advClick="0" advTm="0">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DD49B50B-E33A-49EC-B205-BC4DE574F314}" type="slidenum">
              <a:rPr lang="en-US" altLang="en-US"/>
              <a:pPr/>
              <a:t>‹#›</a:t>
            </a:fld>
            <a:endParaRPr lang="en-US" altLang="en-US"/>
          </a:p>
        </p:txBody>
      </p:sp>
    </p:spTree>
    <p:extLst>
      <p:ext uri="{BB962C8B-B14F-4D97-AF65-F5344CB8AC3E}">
        <p14:creationId xmlns:p14="http://schemas.microsoft.com/office/powerpoint/2010/main" val="419654600"/>
      </p:ext>
    </p:extLst>
  </p:cSld>
  <p:clrMapOvr>
    <a:masterClrMapping/>
  </p:clrMapOvr>
  <p:transition advClick="0" advTm="0">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DD49B50B-E33A-49EC-B205-BC4DE574F314}" type="slidenum">
              <a:rPr lang="en-US" altLang="en-US"/>
              <a:pPr/>
              <a:t>‹#›</a:t>
            </a:fld>
            <a:endParaRPr lang="en-US" altLang="en-US"/>
          </a:p>
        </p:txBody>
      </p:sp>
    </p:spTree>
    <p:extLst>
      <p:ext uri="{BB962C8B-B14F-4D97-AF65-F5344CB8AC3E}">
        <p14:creationId xmlns:p14="http://schemas.microsoft.com/office/powerpoint/2010/main" val="2172227993"/>
      </p:ext>
    </p:extLst>
  </p:cSld>
  <p:clrMapOvr>
    <a:masterClrMapping/>
  </p:clrMapOvr>
  <p:transition advClick="0" advTm="0">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60"/>
          <p:cNvGrpSpPr>
            <a:grpSpLocks/>
          </p:cNvGrpSpPr>
          <p:nvPr/>
        </p:nvGrpSpPr>
        <p:grpSpPr bwMode="auto">
          <a:xfrm>
            <a:off x="-509588" y="0"/>
            <a:ext cx="13242926" cy="6858000"/>
            <a:chOff x="-382404" y="0"/>
            <a:chExt cx="9932332" cy="6858000"/>
          </a:xfrm>
        </p:grpSpPr>
        <p:grpSp>
          <p:nvGrpSpPr>
            <p:cNvPr id="6" name="Group 61"/>
            <p:cNvGrpSpPr>
              <a:grpSpLocks/>
            </p:cNvGrpSpPr>
            <p:nvPr/>
          </p:nvGrpSpPr>
          <p:grpSpPr bwMode="auto">
            <a:xfrm>
              <a:off x="0" y="0"/>
              <a:ext cx="9144000" cy="6858000"/>
              <a:chOff x="0" y="0"/>
              <a:chExt cx="9144000" cy="6858000"/>
            </a:xfrm>
          </p:grpSpPr>
          <p:grpSp>
            <p:nvGrpSpPr>
              <p:cNvPr id="29" name="Group 4"/>
              <p:cNvGrpSpPr>
                <a:grpSpLocks/>
              </p:cNvGrpSpPr>
              <p:nvPr/>
            </p:nvGrpSpPr>
            <p:grpSpPr bwMode="auto">
              <a:xfrm>
                <a:off x="0" y="0"/>
                <a:ext cx="2514600" cy="6858000"/>
                <a:chOff x="0" y="0"/>
                <a:chExt cx="2514600" cy="6858000"/>
              </a:xfrm>
            </p:grpSpPr>
            <p:sp>
              <p:nvSpPr>
                <p:cNvPr id="41" name="Rectangle 40"/>
                <p:cNvSpPr/>
                <p:nvPr/>
              </p:nvSpPr>
              <p:spPr>
                <a:xfrm>
                  <a:off x="914205" y="0"/>
                  <a:ext cx="1600222"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42" name="Rectangle 2"/>
                <p:cNvSpPr/>
                <p:nvPr/>
              </p:nvSpPr>
              <p:spPr>
                <a:xfrm>
                  <a:off x="-208" y="0"/>
                  <a:ext cx="457206"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43" name="Rectangle 3"/>
                <p:cNvSpPr/>
                <p:nvPr/>
              </p:nvSpPr>
              <p:spPr>
                <a:xfrm>
                  <a:off x="228395" y="0"/>
                  <a:ext cx="76201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grpSp>
          <p:grpSp>
            <p:nvGrpSpPr>
              <p:cNvPr id="30" name="Group 5"/>
              <p:cNvGrpSpPr>
                <a:grpSpLocks/>
              </p:cNvGrpSpPr>
              <p:nvPr/>
            </p:nvGrpSpPr>
            <p:grpSpPr bwMode="auto">
              <a:xfrm>
                <a:off x="422910" y="0"/>
                <a:ext cx="2514600" cy="6858000"/>
                <a:chOff x="0" y="0"/>
                <a:chExt cx="2514600" cy="6858000"/>
              </a:xfrm>
            </p:grpSpPr>
            <p:sp>
              <p:nvSpPr>
                <p:cNvPr id="38" name="Rectangle 37"/>
                <p:cNvSpPr/>
                <p:nvPr/>
              </p:nvSpPr>
              <p:spPr>
                <a:xfrm>
                  <a:off x="913973" y="0"/>
                  <a:ext cx="1600222"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39" name="Rectangle 38"/>
                <p:cNvSpPr/>
                <p:nvPr/>
              </p:nvSpPr>
              <p:spPr>
                <a:xfrm>
                  <a:off x="-440" y="0"/>
                  <a:ext cx="457206"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40" name="Rectangle 39"/>
                <p:cNvSpPr/>
                <p:nvPr/>
              </p:nvSpPr>
              <p:spPr>
                <a:xfrm>
                  <a:off x="228164" y="0"/>
                  <a:ext cx="76201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grpSp>
          <p:grpSp>
            <p:nvGrpSpPr>
              <p:cNvPr id="31" name="Group 9"/>
              <p:cNvGrpSpPr>
                <a:grpSpLocks/>
              </p:cNvGrpSpPr>
              <p:nvPr/>
            </p:nvGrpSpPr>
            <p:grpSpPr bwMode="auto">
              <a:xfrm rot="10800000">
                <a:off x="6629400" y="0"/>
                <a:ext cx="2514600" cy="6858000"/>
                <a:chOff x="0" y="0"/>
                <a:chExt cx="2514600" cy="6858000"/>
              </a:xfrm>
            </p:grpSpPr>
            <p:sp>
              <p:nvSpPr>
                <p:cNvPr id="35" name="Rectangle 34"/>
                <p:cNvSpPr/>
                <p:nvPr/>
              </p:nvSpPr>
              <p:spPr>
                <a:xfrm>
                  <a:off x="914494" y="0"/>
                  <a:ext cx="1600222"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36" name="Rectangle 35"/>
                <p:cNvSpPr/>
                <p:nvPr/>
              </p:nvSpPr>
              <p:spPr>
                <a:xfrm>
                  <a:off x="81" y="0"/>
                  <a:ext cx="457206"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37" name="Rectangle 36"/>
                <p:cNvSpPr/>
                <p:nvPr/>
              </p:nvSpPr>
              <p:spPr>
                <a:xfrm>
                  <a:off x="228684" y="0"/>
                  <a:ext cx="76201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grpSp>
          <p:sp>
            <p:nvSpPr>
              <p:cNvPr id="32" name="Rectangle 31"/>
              <p:cNvSpPr/>
              <p:nvPr/>
            </p:nvSpPr>
            <p:spPr>
              <a:xfrm>
                <a:off x="3809845" y="0"/>
                <a:ext cx="2819439"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33" name="Rectangle 32"/>
              <p:cNvSpPr/>
              <p:nvPr/>
            </p:nvSpPr>
            <p:spPr>
              <a:xfrm>
                <a:off x="2895432" y="0"/>
                <a:ext cx="457206"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34" name="Rectangle 33"/>
              <p:cNvSpPr/>
              <p:nvPr/>
            </p:nvSpPr>
            <p:spPr>
              <a:xfrm>
                <a:off x="3124036" y="0"/>
                <a:ext cx="762011"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grpSp>
        <p:sp>
          <p:nvSpPr>
            <p:cNvPr id="7" name="Freeform 6"/>
            <p:cNvSpPr/>
            <p:nvPr/>
          </p:nvSpPr>
          <p:spPr>
            <a:xfrm>
              <a:off x="-12114" y="5035550"/>
              <a:ext cx="9144127"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ym typeface="Arial" charset="0"/>
              </a:endParaRPr>
            </a:p>
          </p:txBody>
        </p:sp>
        <p:sp>
          <p:nvSpPr>
            <p:cNvPr id="8" name="Freeform 7"/>
            <p:cNvSpPr/>
            <p:nvPr/>
          </p:nvSpPr>
          <p:spPr>
            <a:xfrm>
              <a:off x="-12114" y="3467100"/>
              <a:ext cx="9144127"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ym typeface="Arial" charset="0"/>
              </a:endParaRPr>
            </a:p>
          </p:txBody>
        </p:sp>
        <p:sp>
          <p:nvSpPr>
            <p:cNvPr id="9" name="Freeform 8"/>
            <p:cNvSpPr/>
            <p:nvPr/>
          </p:nvSpPr>
          <p:spPr>
            <a:xfrm>
              <a:off x="-24021" y="5640388"/>
              <a:ext cx="3005179"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ym typeface="Arial" charset="0"/>
              </a:endParaRPr>
            </a:p>
          </p:txBody>
        </p:sp>
        <p:sp>
          <p:nvSpPr>
            <p:cNvPr id="10" name="Freeform 9"/>
            <p:cNvSpPr/>
            <p:nvPr/>
          </p:nvSpPr>
          <p:spPr>
            <a:xfrm>
              <a:off x="-12114" y="5284788"/>
              <a:ext cx="9144127"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ym typeface="Arial" charset="0"/>
              </a:endParaRPr>
            </a:p>
          </p:txBody>
        </p:sp>
        <p:sp>
          <p:nvSpPr>
            <p:cNvPr id="11" name="Freeform 10"/>
            <p:cNvSpPr/>
            <p:nvPr/>
          </p:nvSpPr>
          <p:spPr>
            <a:xfrm>
              <a:off x="2136994" y="5132388"/>
              <a:ext cx="698311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ym typeface="Arial" charset="0"/>
              </a:endParaRPr>
            </a:p>
          </p:txBody>
        </p:sp>
        <p:sp>
          <p:nvSpPr>
            <p:cNvPr id="12" name="Hexagon 11"/>
            <p:cNvSpPr/>
            <p:nvPr/>
          </p:nvSpPr>
          <p:spPr>
            <a:xfrm rot="1800000">
              <a:off x="2996637" y="2859088"/>
              <a:ext cx="1601412"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13" name="Hexagon 12"/>
            <p:cNvSpPr/>
            <p:nvPr/>
          </p:nvSpPr>
          <p:spPr>
            <a:xfrm rot="1800000">
              <a:off x="3720547" y="4125913"/>
              <a:ext cx="160141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14" name="Hexagon 13"/>
            <p:cNvSpPr/>
            <p:nvPr/>
          </p:nvSpPr>
          <p:spPr>
            <a:xfrm rot="1800000">
              <a:off x="3730072" y="1592263"/>
              <a:ext cx="160141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15" name="Hexagon 14"/>
            <p:cNvSpPr/>
            <p:nvPr/>
          </p:nvSpPr>
          <p:spPr>
            <a:xfrm rot="1800000">
              <a:off x="2977587" y="325438"/>
              <a:ext cx="1601412"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16" name="Hexagon 15"/>
            <p:cNvSpPr/>
            <p:nvPr/>
          </p:nvSpPr>
          <p:spPr>
            <a:xfrm rot="1800000">
              <a:off x="4463508" y="5383213"/>
              <a:ext cx="1601412"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17" name="Freeform 16"/>
            <p:cNvSpPr/>
            <p:nvPr/>
          </p:nvSpPr>
          <p:spPr>
            <a:xfrm rot="1800000">
              <a:off x="-382404" y="4202113"/>
              <a:ext cx="1262081"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18" name="Hexagon 17"/>
            <p:cNvSpPr/>
            <p:nvPr/>
          </p:nvSpPr>
          <p:spPr>
            <a:xfrm rot="1800000">
              <a:off x="24796" y="5402263"/>
              <a:ext cx="160141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19" name="Hexagon 18"/>
            <p:cNvSpPr/>
            <p:nvPr/>
          </p:nvSpPr>
          <p:spPr>
            <a:xfrm rot="1800000">
              <a:off x="53372" y="2849563"/>
              <a:ext cx="160141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20" name="Hexagon 19"/>
            <p:cNvSpPr/>
            <p:nvPr/>
          </p:nvSpPr>
          <p:spPr>
            <a:xfrm rot="1800000">
              <a:off x="777282" y="4125913"/>
              <a:ext cx="160141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21" name="Hexagon 20"/>
            <p:cNvSpPr/>
            <p:nvPr/>
          </p:nvSpPr>
          <p:spPr>
            <a:xfrm rot="1800000">
              <a:off x="1510717" y="5411788"/>
              <a:ext cx="160141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22" name="Hexagon 21"/>
            <p:cNvSpPr/>
            <p:nvPr/>
          </p:nvSpPr>
          <p:spPr>
            <a:xfrm rot="1800000">
              <a:off x="1529767" y="2859088"/>
              <a:ext cx="160141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23" name="Hexagon 22"/>
            <p:cNvSpPr/>
            <p:nvPr/>
          </p:nvSpPr>
          <p:spPr>
            <a:xfrm rot="1800000">
              <a:off x="796332" y="1563688"/>
              <a:ext cx="160141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24" name="Hexagon 23"/>
            <p:cNvSpPr/>
            <p:nvPr/>
          </p:nvSpPr>
          <p:spPr>
            <a:xfrm rot="1800000">
              <a:off x="6806690" y="4144963"/>
              <a:ext cx="1601412"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25" name="Hexagon 24"/>
            <p:cNvSpPr/>
            <p:nvPr/>
          </p:nvSpPr>
          <p:spPr>
            <a:xfrm rot="1800000">
              <a:off x="7549650" y="5421313"/>
              <a:ext cx="160141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26" name="Hexagon 25"/>
            <p:cNvSpPr/>
            <p:nvPr/>
          </p:nvSpPr>
          <p:spPr>
            <a:xfrm rot="1800000">
              <a:off x="7549650" y="2868613"/>
              <a:ext cx="160141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27" name="Freeform 26"/>
            <p:cNvSpPr/>
            <p:nvPr/>
          </p:nvSpPr>
          <p:spPr>
            <a:xfrm rot="1800000">
              <a:off x="8306898" y="4056063"/>
              <a:ext cx="12430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28" name="Freeform 27"/>
            <p:cNvSpPr/>
            <p:nvPr/>
          </p:nvSpPr>
          <p:spPr>
            <a:xfrm rot="1800000">
              <a:off x="8306898" y="1511300"/>
              <a:ext cx="1241839"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grpSp>
      <p:sp>
        <p:nvSpPr>
          <p:cNvPr id="44" name="Rectangle 43"/>
          <p:cNvSpPr/>
          <p:nvPr/>
        </p:nvSpPr>
        <p:spPr>
          <a:xfrm>
            <a:off x="6081713" y="-22225"/>
            <a:ext cx="490537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45" name="Rectangle 44"/>
          <p:cNvSpPr/>
          <p:nvPr/>
        </p:nvSpPr>
        <p:spPr>
          <a:xfrm>
            <a:off x="6199188" y="-22225"/>
            <a:ext cx="46736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46" name="Rectangle 45"/>
          <p:cNvSpPr/>
          <p:nvPr/>
        </p:nvSpPr>
        <p:spPr>
          <a:xfrm>
            <a:off x="1208088" y="601663"/>
            <a:ext cx="4749800" cy="564832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47" name="Rectangle 46"/>
          <p:cNvSpPr/>
          <p:nvPr/>
        </p:nvSpPr>
        <p:spPr>
          <a:xfrm>
            <a:off x="6200775" y="6088063"/>
            <a:ext cx="46736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3" name="Content Placeholder 2"/>
          <p:cNvSpPr>
            <a:spLocks noGrp="1"/>
          </p:cNvSpPr>
          <p:nvPr>
            <p:ph idx="1"/>
          </p:nvPr>
        </p:nvSpPr>
        <p:spPr>
          <a:xfrm>
            <a:off x="1527859" y="856527"/>
            <a:ext cx="4120587"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319777" y="2657435"/>
            <a:ext cx="4406096" cy="1463153"/>
          </a:xfrm>
        </p:spPr>
        <p:txBody>
          <a:bodyPr>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6315456" y="4136994"/>
            <a:ext cx="4398379"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8" name="Date Placeholder 4"/>
          <p:cNvSpPr>
            <a:spLocks noGrp="1"/>
          </p:cNvSpPr>
          <p:nvPr>
            <p:ph type="dt" sz="half" idx="10"/>
          </p:nvPr>
        </p:nvSpPr>
        <p:spPr/>
        <p:txBody>
          <a:bodyPr/>
          <a:lstStyle>
            <a:lvl1pPr>
              <a:defRPr/>
            </a:lvl1pPr>
          </a:lstStyle>
          <a:p>
            <a:pPr>
              <a:defRPr/>
            </a:pPr>
            <a:endParaRPr lang="en-US"/>
          </a:p>
        </p:txBody>
      </p:sp>
      <p:sp>
        <p:nvSpPr>
          <p:cNvPr id="49" name="Slide Number Placeholder 6"/>
          <p:cNvSpPr>
            <a:spLocks noGrp="1"/>
          </p:cNvSpPr>
          <p:nvPr>
            <p:ph type="sldNum" sz="quarter" idx="11"/>
          </p:nvPr>
        </p:nvSpPr>
        <p:spPr/>
        <p:txBody>
          <a:bodyPr/>
          <a:lstStyle>
            <a:lvl1pPr>
              <a:defRPr/>
            </a:lvl1pPr>
          </a:lstStyle>
          <a:p>
            <a:fld id="{E439EA0B-03FB-4BC2-AB05-F4E4EEA7A04C}" type="slidenum">
              <a:rPr lang="en-US" altLang="en-US"/>
              <a:pPr/>
              <a:t>‹#›</a:t>
            </a:fld>
            <a:endParaRPr lang="en-US" altLang="en-US"/>
          </a:p>
        </p:txBody>
      </p:sp>
      <p:sp>
        <p:nvSpPr>
          <p:cNvPr id="50" name="Footer Placeholder 5"/>
          <p:cNvSpPr>
            <a:spLocks noGrp="1"/>
          </p:cNvSpPr>
          <p:nvPr>
            <p:ph type="ftr" sz="quarter" idx="12"/>
          </p:nvPr>
        </p:nvSpPr>
        <p:spPr>
          <a:xfrm>
            <a:off x="6188075" y="5724525"/>
            <a:ext cx="4659313" cy="365125"/>
          </a:xfrm>
        </p:spPr>
        <p:txBody>
          <a:bodyPr>
            <a:normAutofit/>
          </a:bodyPr>
          <a:lstStyle>
            <a:lvl1pPr>
              <a:defRPr/>
            </a:lvl1pPr>
          </a:lstStyle>
          <a:p>
            <a:pPr>
              <a:defRPr/>
            </a:pPr>
            <a:endParaRPr lang="en-US"/>
          </a:p>
        </p:txBody>
      </p:sp>
    </p:spTree>
    <p:extLst>
      <p:ext uri="{BB962C8B-B14F-4D97-AF65-F5344CB8AC3E}">
        <p14:creationId xmlns:p14="http://schemas.microsoft.com/office/powerpoint/2010/main" val="84320088"/>
      </p:ext>
    </p:extLst>
  </p:cSld>
  <p:clrMapOvr>
    <a:masterClrMapping/>
  </p:clrMapOvr>
  <p:transition advClick="0" advTm="0">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C2F35F"/>
            </a:gs>
            <a:gs pos="62000">
              <a:srgbClr val="92BE3F"/>
            </a:gs>
            <a:gs pos="100000">
              <a:srgbClr val="80A33D"/>
            </a:gs>
          </a:gsLst>
          <a:lin ang="5400000"/>
        </a:gradFill>
        <a:effectLst/>
      </p:bgPr>
    </p:bg>
    <p:spTree>
      <p:nvGrpSpPr>
        <p:cNvPr id="1" name=""/>
        <p:cNvGrpSpPr/>
        <p:nvPr/>
      </p:nvGrpSpPr>
      <p:grpSpPr>
        <a:xfrm>
          <a:off x="0" y="0"/>
          <a:ext cx="0" cy="0"/>
          <a:chOff x="0" y="0"/>
          <a:chExt cx="0" cy="0"/>
        </a:xfrm>
      </p:grpSpPr>
      <p:grpSp>
        <p:nvGrpSpPr>
          <p:cNvPr id="1026" name="Group 41"/>
          <p:cNvGrpSpPr>
            <a:grpSpLocks/>
          </p:cNvGrpSpPr>
          <p:nvPr/>
        </p:nvGrpSpPr>
        <p:grpSpPr bwMode="auto">
          <a:xfrm>
            <a:off x="-406400" y="0"/>
            <a:ext cx="13242925" cy="6858000"/>
            <a:chOff x="-382404" y="0"/>
            <a:chExt cx="9932332" cy="6858000"/>
          </a:xfrm>
        </p:grpSpPr>
        <p:grpSp>
          <p:nvGrpSpPr>
            <p:cNvPr id="1035" name="Group 44"/>
            <p:cNvGrpSpPr>
              <a:grpSpLocks/>
            </p:cNvGrpSpPr>
            <p:nvPr/>
          </p:nvGrpSpPr>
          <p:grpSpPr bwMode="auto">
            <a:xfrm>
              <a:off x="0" y="0"/>
              <a:ext cx="9144000" cy="6858000"/>
              <a:chOff x="0" y="0"/>
              <a:chExt cx="9144000" cy="6858000"/>
            </a:xfrm>
          </p:grpSpPr>
          <p:grpSp>
            <p:nvGrpSpPr>
              <p:cNvPr id="1058" name="Group 4"/>
              <p:cNvGrpSpPr>
                <a:grpSpLocks/>
              </p:cNvGrpSpPr>
              <p:nvPr/>
            </p:nvGrpSpPr>
            <p:grpSpPr bwMode="auto">
              <a:xfrm>
                <a:off x="0" y="0"/>
                <a:ext cx="2514600" cy="6858000"/>
                <a:chOff x="0" y="0"/>
                <a:chExt cx="2514600" cy="6858000"/>
              </a:xfrm>
            </p:grpSpPr>
            <p:sp>
              <p:nvSpPr>
                <p:cNvPr id="113" name="Rectangle 112"/>
                <p:cNvSpPr/>
                <p:nvPr/>
              </p:nvSpPr>
              <p:spPr>
                <a:xfrm>
                  <a:off x="914205" y="0"/>
                  <a:ext cx="1600222"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114" name="Rectangle 2"/>
                <p:cNvSpPr/>
                <p:nvPr/>
              </p:nvSpPr>
              <p:spPr>
                <a:xfrm>
                  <a:off x="-208" y="0"/>
                  <a:ext cx="457206"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115" name="Rectangle 3"/>
                <p:cNvSpPr/>
                <p:nvPr/>
              </p:nvSpPr>
              <p:spPr>
                <a:xfrm>
                  <a:off x="228395" y="0"/>
                  <a:ext cx="762011"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grpSp>
          <p:grpSp>
            <p:nvGrpSpPr>
              <p:cNvPr id="1059" name="Group 5"/>
              <p:cNvGrpSpPr>
                <a:grpSpLocks/>
              </p:cNvGrpSpPr>
              <p:nvPr/>
            </p:nvGrpSpPr>
            <p:grpSpPr bwMode="auto">
              <a:xfrm>
                <a:off x="422910" y="0"/>
                <a:ext cx="2514600" cy="6858000"/>
                <a:chOff x="0" y="0"/>
                <a:chExt cx="2514600" cy="6858000"/>
              </a:xfrm>
            </p:grpSpPr>
            <p:sp>
              <p:nvSpPr>
                <p:cNvPr id="110" name="Rectangle 109"/>
                <p:cNvSpPr/>
                <p:nvPr/>
              </p:nvSpPr>
              <p:spPr>
                <a:xfrm>
                  <a:off x="913973" y="0"/>
                  <a:ext cx="1600222"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111" name="Rectangle 110"/>
                <p:cNvSpPr/>
                <p:nvPr/>
              </p:nvSpPr>
              <p:spPr>
                <a:xfrm>
                  <a:off x="-440" y="0"/>
                  <a:ext cx="457206"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112" name="Rectangle 111"/>
                <p:cNvSpPr/>
                <p:nvPr/>
              </p:nvSpPr>
              <p:spPr>
                <a:xfrm>
                  <a:off x="228163" y="0"/>
                  <a:ext cx="762011"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grpSp>
          <p:grpSp>
            <p:nvGrpSpPr>
              <p:cNvPr id="1060" name="Group 9"/>
              <p:cNvGrpSpPr>
                <a:grpSpLocks/>
              </p:cNvGrpSpPr>
              <p:nvPr/>
            </p:nvGrpSpPr>
            <p:grpSpPr bwMode="auto">
              <a:xfrm rot="10800000">
                <a:off x="6629400" y="0"/>
                <a:ext cx="2514600" cy="6858000"/>
                <a:chOff x="0" y="0"/>
                <a:chExt cx="2514600" cy="6858000"/>
              </a:xfrm>
            </p:grpSpPr>
            <p:sp>
              <p:nvSpPr>
                <p:cNvPr id="107" name="Rectangle 106"/>
                <p:cNvSpPr/>
                <p:nvPr/>
              </p:nvSpPr>
              <p:spPr>
                <a:xfrm>
                  <a:off x="914493" y="0"/>
                  <a:ext cx="1600222"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108" name="Rectangle 107"/>
                <p:cNvSpPr/>
                <p:nvPr/>
              </p:nvSpPr>
              <p:spPr>
                <a:xfrm>
                  <a:off x="80" y="0"/>
                  <a:ext cx="457206"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109" name="Rectangle 108"/>
                <p:cNvSpPr/>
                <p:nvPr/>
              </p:nvSpPr>
              <p:spPr>
                <a:xfrm>
                  <a:off x="228683" y="0"/>
                  <a:ext cx="762011"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grpSp>
          <p:sp>
            <p:nvSpPr>
              <p:cNvPr id="104" name="Rectangle 103"/>
              <p:cNvSpPr/>
              <p:nvPr/>
            </p:nvSpPr>
            <p:spPr>
              <a:xfrm>
                <a:off x="3809845" y="0"/>
                <a:ext cx="2819439"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105" name="Rectangle 104"/>
              <p:cNvSpPr/>
              <p:nvPr/>
            </p:nvSpPr>
            <p:spPr>
              <a:xfrm>
                <a:off x="2895433" y="0"/>
                <a:ext cx="457206"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106" name="Rectangle 105"/>
              <p:cNvSpPr/>
              <p:nvPr/>
            </p:nvSpPr>
            <p:spPr>
              <a:xfrm>
                <a:off x="3124036" y="0"/>
                <a:ext cx="762011"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grpSp>
        <p:sp>
          <p:nvSpPr>
            <p:cNvPr id="44" name="Freeform 43"/>
            <p:cNvSpPr/>
            <p:nvPr/>
          </p:nvSpPr>
          <p:spPr>
            <a:xfrm>
              <a:off x="-12114" y="5035550"/>
              <a:ext cx="9144127"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ym typeface="Arial" charset="0"/>
              </a:endParaRPr>
            </a:p>
          </p:txBody>
        </p:sp>
        <p:sp>
          <p:nvSpPr>
            <p:cNvPr id="45" name="Freeform 44"/>
            <p:cNvSpPr/>
            <p:nvPr/>
          </p:nvSpPr>
          <p:spPr>
            <a:xfrm>
              <a:off x="-12114" y="3467100"/>
              <a:ext cx="9144127"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ym typeface="Arial" charset="0"/>
              </a:endParaRPr>
            </a:p>
          </p:txBody>
        </p:sp>
        <p:sp>
          <p:nvSpPr>
            <p:cNvPr id="46" name="Freeform 45"/>
            <p:cNvSpPr/>
            <p:nvPr/>
          </p:nvSpPr>
          <p:spPr>
            <a:xfrm>
              <a:off x="-24021" y="5640388"/>
              <a:ext cx="3005179"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ym typeface="Arial" charset="0"/>
              </a:endParaRPr>
            </a:p>
          </p:txBody>
        </p:sp>
        <p:sp>
          <p:nvSpPr>
            <p:cNvPr id="47" name="Freeform 46"/>
            <p:cNvSpPr/>
            <p:nvPr/>
          </p:nvSpPr>
          <p:spPr>
            <a:xfrm>
              <a:off x="-12114" y="5284788"/>
              <a:ext cx="9144127"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ym typeface="Arial" charset="0"/>
              </a:endParaRPr>
            </a:p>
          </p:txBody>
        </p:sp>
        <p:sp>
          <p:nvSpPr>
            <p:cNvPr id="49" name="Freeform 48"/>
            <p:cNvSpPr/>
            <p:nvPr/>
          </p:nvSpPr>
          <p:spPr>
            <a:xfrm>
              <a:off x="2136994" y="5132388"/>
              <a:ext cx="6983113"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ym typeface="Arial" charset="0"/>
              </a:endParaRPr>
            </a:p>
          </p:txBody>
        </p:sp>
        <p:sp>
          <p:nvSpPr>
            <p:cNvPr id="50" name="Hexagon 49"/>
            <p:cNvSpPr/>
            <p:nvPr/>
          </p:nvSpPr>
          <p:spPr>
            <a:xfrm rot="1800000">
              <a:off x="2996637" y="2859088"/>
              <a:ext cx="1601413"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51" name="Hexagon 50"/>
            <p:cNvSpPr/>
            <p:nvPr/>
          </p:nvSpPr>
          <p:spPr>
            <a:xfrm rot="1800000">
              <a:off x="3720547" y="4125913"/>
              <a:ext cx="1601413"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52" name="Hexagon 51"/>
            <p:cNvSpPr/>
            <p:nvPr/>
          </p:nvSpPr>
          <p:spPr>
            <a:xfrm rot="1800000">
              <a:off x="3730072" y="1592263"/>
              <a:ext cx="1601413"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53" name="Hexagon 52"/>
            <p:cNvSpPr/>
            <p:nvPr/>
          </p:nvSpPr>
          <p:spPr>
            <a:xfrm rot="1800000">
              <a:off x="2977587" y="325438"/>
              <a:ext cx="1601413"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54" name="Hexagon 53"/>
            <p:cNvSpPr/>
            <p:nvPr/>
          </p:nvSpPr>
          <p:spPr>
            <a:xfrm rot="1800000">
              <a:off x="4463507" y="5383213"/>
              <a:ext cx="1601413"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55" name="Freeform 54"/>
            <p:cNvSpPr/>
            <p:nvPr/>
          </p:nvSpPr>
          <p:spPr>
            <a:xfrm rot="1800000">
              <a:off x="-382404" y="4202113"/>
              <a:ext cx="12620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56" name="Hexagon 55"/>
            <p:cNvSpPr/>
            <p:nvPr/>
          </p:nvSpPr>
          <p:spPr>
            <a:xfrm rot="1800000">
              <a:off x="24795" y="5402263"/>
              <a:ext cx="1601413"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57" name="Hexagon 56"/>
            <p:cNvSpPr/>
            <p:nvPr/>
          </p:nvSpPr>
          <p:spPr>
            <a:xfrm rot="1800000">
              <a:off x="53371" y="2849563"/>
              <a:ext cx="1601413"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58" name="Hexagon 57"/>
            <p:cNvSpPr/>
            <p:nvPr/>
          </p:nvSpPr>
          <p:spPr>
            <a:xfrm rot="1800000">
              <a:off x="777281" y="4125913"/>
              <a:ext cx="1601413"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59" name="Hexagon 58"/>
            <p:cNvSpPr/>
            <p:nvPr/>
          </p:nvSpPr>
          <p:spPr>
            <a:xfrm rot="1800000">
              <a:off x="1510716" y="5411788"/>
              <a:ext cx="1601413"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60" name="Hexagon 59"/>
            <p:cNvSpPr/>
            <p:nvPr/>
          </p:nvSpPr>
          <p:spPr>
            <a:xfrm rot="1800000">
              <a:off x="1529766" y="2859088"/>
              <a:ext cx="1601413"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95" name="Hexagon 94"/>
            <p:cNvSpPr/>
            <p:nvPr/>
          </p:nvSpPr>
          <p:spPr>
            <a:xfrm rot="1800000">
              <a:off x="796331" y="1563688"/>
              <a:ext cx="1601413"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96" name="Hexagon 95"/>
            <p:cNvSpPr/>
            <p:nvPr/>
          </p:nvSpPr>
          <p:spPr>
            <a:xfrm rot="1800000">
              <a:off x="6806690" y="4144963"/>
              <a:ext cx="1601413"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97" name="Hexagon 96"/>
            <p:cNvSpPr/>
            <p:nvPr/>
          </p:nvSpPr>
          <p:spPr>
            <a:xfrm rot="1800000">
              <a:off x="7549650" y="5421313"/>
              <a:ext cx="1601413"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98" name="Hexagon 97"/>
            <p:cNvSpPr/>
            <p:nvPr/>
          </p:nvSpPr>
          <p:spPr>
            <a:xfrm rot="1800000">
              <a:off x="7549650" y="2868613"/>
              <a:ext cx="1601413"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99" name="Freeform 98"/>
            <p:cNvSpPr/>
            <p:nvPr/>
          </p:nvSpPr>
          <p:spPr>
            <a:xfrm rot="1800000">
              <a:off x="8306898" y="4056063"/>
              <a:ext cx="12430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100" name="Freeform 99"/>
            <p:cNvSpPr/>
            <p:nvPr/>
          </p:nvSpPr>
          <p:spPr>
            <a:xfrm rot="1800000">
              <a:off x="8306898" y="1511300"/>
              <a:ext cx="1241840"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grpSp>
      <p:sp>
        <p:nvSpPr>
          <p:cNvPr id="66" name="Rectangle 65"/>
          <p:cNvSpPr/>
          <p:nvPr/>
        </p:nvSpPr>
        <p:spPr>
          <a:xfrm>
            <a:off x="609600" y="333375"/>
            <a:ext cx="10972800" cy="618648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70" name="Rectangle 69"/>
          <p:cNvSpPr/>
          <p:nvPr/>
        </p:nvSpPr>
        <p:spPr>
          <a:xfrm>
            <a:off x="6081713" y="-22225"/>
            <a:ext cx="4905375" cy="700088"/>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71" name="Rectangle 70"/>
          <p:cNvSpPr/>
          <p:nvPr/>
        </p:nvSpPr>
        <p:spPr>
          <a:xfrm>
            <a:off x="6199188" y="-22225"/>
            <a:ext cx="46736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Arial" charset="0"/>
            </a:endParaRPr>
          </a:p>
        </p:txBody>
      </p:sp>
      <p:sp>
        <p:nvSpPr>
          <p:cNvPr id="1030" name="Title Placeholder 1"/>
          <p:cNvSpPr>
            <a:spLocks noGrp="1"/>
          </p:cNvSpPr>
          <p:nvPr>
            <p:ph type="title"/>
          </p:nvPr>
        </p:nvSpPr>
        <p:spPr bwMode="auto">
          <a:xfrm>
            <a:off x="1390650" y="1027113"/>
            <a:ext cx="93662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vi-VN"/>
              <a:t>Click to edit Master title style</a:t>
            </a:r>
          </a:p>
        </p:txBody>
      </p:sp>
      <p:sp>
        <p:nvSpPr>
          <p:cNvPr id="1031" name="Text Placeholder 2"/>
          <p:cNvSpPr>
            <a:spLocks noGrp="1"/>
          </p:cNvSpPr>
          <p:nvPr>
            <p:ph type="body" idx="1"/>
          </p:nvPr>
        </p:nvSpPr>
        <p:spPr bwMode="auto">
          <a:xfrm>
            <a:off x="1390650" y="2324100"/>
            <a:ext cx="9037638"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 name="Date Placeholder 3"/>
          <p:cNvSpPr>
            <a:spLocks noGrp="1"/>
          </p:cNvSpPr>
          <p:nvPr>
            <p:ph type="dt" sz="half" idx="2"/>
          </p:nvPr>
        </p:nvSpPr>
        <p:spPr>
          <a:xfrm>
            <a:off x="7996238" y="223838"/>
            <a:ext cx="2844800" cy="365125"/>
          </a:xfrm>
          <a:prstGeom prst="rect">
            <a:avLst/>
          </a:prstGeom>
        </p:spPr>
        <p:txBody>
          <a:bodyPr vert="horz" lIns="91440" tIns="45720" rIns="91440" bIns="45720" rtlCol="0" anchor="ctr"/>
          <a:lstStyle>
            <a:lvl1pPr algn="r">
              <a:defRPr sz="1200">
                <a:solidFill>
                  <a:srgbClr val="FEFEFE"/>
                </a:solidFill>
                <a:latin typeface="Arial" charset="0"/>
                <a:cs typeface="Arial" charset="0"/>
                <a:sym typeface="Arial" charset="0"/>
              </a:defRPr>
            </a:lvl1pPr>
          </a:lstStyle>
          <a:p>
            <a:pPr>
              <a:defRPr/>
            </a:pPr>
            <a:endParaRPr lang="en-US"/>
          </a:p>
        </p:txBody>
      </p:sp>
      <p:sp>
        <p:nvSpPr>
          <p:cNvPr id="5" name="Footer Placeholder 4"/>
          <p:cNvSpPr>
            <a:spLocks noGrp="1"/>
          </p:cNvSpPr>
          <p:nvPr>
            <p:ph type="ftr" sz="quarter" idx="3"/>
          </p:nvPr>
        </p:nvSpPr>
        <p:spPr>
          <a:xfrm>
            <a:off x="6188075" y="5851525"/>
            <a:ext cx="4670425" cy="365125"/>
          </a:xfrm>
          <a:prstGeom prst="rect">
            <a:avLst/>
          </a:prstGeom>
        </p:spPr>
        <p:txBody>
          <a:bodyPr vert="horz" lIns="91440" tIns="45720" rIns="91440" bIns="45720" rtlCol="0" anchor="ctr"/>
          <a:lstStyle>
            <a:lvl1pPr algn="r">
              <a:defRPr sz="1200">
                <a:solidFill>
                  <a:schemeClr val="accent1"/>
                </a:solidFill>
                <a:latin typeface="Arial" charset="0"/>
                <a:cs typeface="Arial" charset="0"/>
                <a:sym typeface="Arial" charset="0"/>
              </a:defRPr>
            </a:lvl1pPr>
          </a:lstStyle>
          <a:p>
            <a:pPr>
              <a:defRPr/>
            </a:pPr>
            <a:endParaRPr lang="en-US"/>
          </a:p>
        </p:txBody>
      </p:sp>
      <p:sp>
        <p:nvSpPr>
          <p:cNvPr id="6" name="Slide Number Placeholder 5"/>
          <p:cNvSpPr>
            <a:spLocks noGrp="1"/>
          </p:cNvSpPr>
          <p:nvPr>
            <p:ph type="sldNum" sz="quarter" idx="4"/>
          </p:nvPr>
        </p:nvSpPr>
        <p:spPr>
          <a:xfrm>
            <a:off x="6199188" y="223838"/>
            <a:ext cx="1776412"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EFEFE"/>
                </a:solidFill>
              </a:defRPr>
            </a:lvl1pPr>
          </a:lstStyle>
          <a:p>
            <a:fld id="{2A27383E-5A9C-46A6-B21A-D9E16BB226D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92" r:id="rId1"/>
    <p:sldLayoutId id="2147483884" r:id="rId2"/>
    <p:sldLayoutId id="2147483885" r:id="rId3"/>
    <p:sldLayoutId id="2147483886" r:id="rId4"/>
    <p:sldLayoutId id="2147483887" r:id="rId5"/>
    <p:sldLayoutId id="2147483888" r:id="rId6"/>
    <p:sldLayoutId id="2147483889" r:id="rId7"/>
    <p:sldLayoutId id="2147483895" r:id="rId8"/>
    <p:sldLayoutId id="2147483893" r:id="rId9"/>
    <p:sldLayoutId id="2147483894" r:id="rId10"/>
    <p:sldLayoutId id="2147483890" r:id="rId11"/>
    <p:sldLayoutId id="2147483891" r:id="rId12"/>
  </p:sldLayoutIdLst>
  <p:transition advClick="0" advTm="0">
    <p:cover/>
  </p:transition>
  <p:txStyles>
    <p:title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entury Gothic" pitchFamily="34" charset="0"/>
        </a:defRPr>
      </a:lvl2pPr>
      <a:lvl3pPr algn="l" rtl="0" eaLnBrk="0" fontAlgn="base" hangingPunct="0">
        <a:spcBef>
          <a:spcPct val="0"/>
        </a:spcBef>
        <a:spcAft>
          <a:spcPct val="0"/>
        </a:spcAft>
        <a:defRPr sz="4000">
          <a:solidFill>
            <a:schemeClr val="accent1"/>
          </a:solidFill>
          <a:latin typeface="Century Gothic" pitchFamily="34" charset="0"/>
        </a:defRPr>
      </a:lvl3pPr>
      <a:lvl4pPr algn="l" rtl="0" eaLnBrk="0" fontAlgn="base" hangingPunct="0">
        <a:spcBef>
          <a:spcPct val="0"/>
        </a:spcBef>
        <a:spcAft>
          <a:spcPct val="0"/>
        </a:spcAft>
        <a:defRPr sz="4000">
          <a:solidFill>
            <a:schemeClr val="accent1"/>
          </a:solidFill>
          <a:latin typeface="Century Gothic" pitchFamily="34" charset="0"/>
        </a:defRPr>
      </a:lvl4pPr>
      <a:lvl5pPr algn="l" rtl="0" eaLnBrk="0" fontAlgn="base" hangingPunct="0">
        <a:spcBef>
          <a:spcPct val="0"/>
        </a:spcBef>
        <a:spcAft>
          <a:spcPct val="0"/>
        </a:spcAft>
        <a:defRPr sz="4000">
          <a:solidFill>
            <a:schemeClr val="accent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eaLnBrk="0" fontAlgn="base" hangingPunct="0">
        <a:spcBef>
          <a:spcPct val="20000"/>
        </a:spcBef>
        <a:spcAft>
          <a:spcPct val="0"/>
        </a:spcAft>
        <a:buClr>
          <a:schemeClr val="accent1"/>
        </a:buClr>
        <a:buSzPct val="76000"/>
        <a:buFont typeface="Wingdings 2" panose="05020102010507070707" pitchFamily="18" charset="2"/>
        <a:buChar char=""/>
        <a:defRPr sz="2400" kern="1200">
          <a:solidFill>
            <a:schemeClr val="tx2"/>
          </a:solidFill>
          <a:latin typeface="+mn-lt"/>
          <a:ea typeface="+mn-ea"/>
          <a:cs typeface="+mn-cs"/>
        </a:defRPr>
      </a:lvl1pPr>
      <a:lvl2pPr marL="639763" indent="-273050" algn="l" rtl="0" eaLnBrk="0" fontAlgn="base" hangingPunct="0">
        <a:spcBef>
          <a:spcPct val="20000"/>
        </a:spcBef>
        <a:spcAft>
          <a:spcPct val="0"/>
        </a:spcAft>
        <a:buClr>
          <a:schemeClr val="accent1"/>
        </a:buClr>
        <a:buSzPct val="76000"/>
        <a:buFont typeface="Wingdings 2" panose="05020102010507070707" pitchFamily="18" charset="2"/>
        <a:buChar char=""/>
        <a:defRPr sz="2200" kern="1200">
          <a:solidFill>
            <a:schemeClr val="tx2"/>
          </a:solidFill>
          <a:latin typeface="+mn-lt"/>
          <a:ea typeface="+mn-ea"/>
          <a:cs typeface="+mn-cs"/>
        </a:defRPr>
      </a:lvl2pPr>
      <a:lvl3pPr marL="914400" indent="-228600" algn="l" rtl="0" eaLnBrk="0" fontAlgn="base" hangingPunct="0">
        <a:spcBef>
          <a:spcPct val="20000"/>
        </a:spcBef>
        <a:spcAft>
          <a:spcPct val="0"/>
        </a:spcAft>
        <a:buClr>
          <a:schemeClr val="accent1"/>
        </a:buClr>
        <a:buSzPct val="76000"/>
        <a:buFont typeface="Wingdings 2" panose="05020102010507070707" pitchFamily="18" charset="2"/>
        <a:buChar char=""/>
        <a:defRPr sz="2000" kern="1200">
          <a:solidFill>
            <a:schemeClr val="tx2"/>
          </a:solidFill>
          <a:latin typeface="+mn-lt"/>
          <a:ea typeface="+mn-ea"/>
          <a:cs typeface="+mn-cs"/>
        </a:defRPr>
      </a:lvl3pPr>
      <a:lvl4pPr marL="1123950" indent="-228600" algn="l" rtl="0" eaLnBrk="0" fontAlgn="base" hangingPunct="0">
        <a:spcBef>
          <a:spcPct val="20000"/>
        </a:spcBef>
        <a:spcAft>
          <a:spcPct val="0"/>
        </a:spcAft>
        <a:buClr>
          <a:schemeClr val="accent1"/>
        </a:buClr>
        <a:buSzPct val="76000"/>
        <a:buFont typeface="Wingdings 2" panose="05020102010507070707" pitchFamily="18" charset="2"/>
        <a:buChar char=""/>
        <a:defRPr kern="1200">
          <a:solidFill>
            <a:schemeClr val="tx2"/>
          </a:solidFill>
          <a:latin typeface="+mn-lt"/>
          <a:ea typeface="+mn-ea"/>
          <a:cs typeface="+mn-cs"/>
        </a:defRPr>
      </a:lvl4pPr>
      <a:lvl5pPr marL="1325563" indent="-228600" algn="l" rtl="0" eaLnBrk="0" fontAlgn="base" hangingPunct="0">
        <a:spcBef>
          <a:spcPct val="20000"/>
        </a:spcBef>
        <a:spcAft>
          <a:spcPct val="0"/>
        </a:spcAft>
        <a:buClr>
          <a:schemeClr val="accent1"/>
        </a:buClr>
        <a:buSzPct val="76000"/>
        <a:buFont typeface="Wingdings 2" panose="05020102010507070707"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6.pn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6.png"/><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6.png"/><Relationship Id="rId5" Type="http://schemas.openxmlformats.org/officeDocument/2006/relationships/image" Target="../media/image23.pn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6.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7.xml"/><Relationship Id="rId7" Type="http://schemas.openxmlformats.org/officeDocument/2006/relationships/image" Target="../media/image27.jpeg"/><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32.jpeg"/><Relationship Id="rId5" Type="http://schemas.openxmlformats.org/officeDocument/2006/relationships/image" Target="../media/image23.png"/><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image" Target="../media/image6.png"/><Relationship Id="rId5" Type="http://schemas.openxmlformats.org/officeDocument/2006/relationships/image" Target="../media/image34.png"/><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7.xml"/><Relationship Id="rId7" Type="http://schemas.openxmlformats.org/officeDocument/2006/relationships/image" Target="../media/image37.jpeg"/><Relationship Id="rId2" Type="http://schemas.openxmlformats.org/officeDocument/2006/relationships/audio" Target="../media/media15.m4a"/><Relationship Id="rId1" Type="http://schemas.microsoft.com/office/2007/relationships/media" Target="../media/media15.m4a"/><Relationship Id="rId6" Type="http://schemas.openxmlformats.org/officeDocument/2006/relationships/image" Target="../media/image36.png"/><Relationship Id="rId5" Type="http://schemas.openxmlformats.org/officeDocument/2006/relationships/image" Target="../media/image34.png"/><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audio" Target="../media/media16.m4a"/><Relationship Id="rId1" Type="http://schemas.microsoft.com/office/2007/relationships/media" Target="../media/media16.m4a"/><Relationship Id="rId6" Type="http://schemas.openxmlformats.org/officeDocument/2006/relationships/image" Target="../media/image39.jpeg"/><Relationship Id="rId5" Type="http://schemas.openxmlformats.org/officeDocument/2006/relationships/image" Target="../media/image34.png"/><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audio" Target="../media/media17.m4a"/><Relationship Id="rId1" Type="http://schemas.microsoft.com/office/2007/relationships/media" Target="../media/media17.m4a"/><Relationship Id="rId6" Type="http://schemas.openxmlformats.org/officeDocument/2006/relationships/image" Target="../media/image23.png"/><Relationship Id="rId5" Type="http://schemas.openxmlformats.org/officeDocument/2006/relationships/image" Target="../media/image16.png"/><Relationship Id="rId4" Type="http://schemas.openxmlformats.org/officeDocument/2006/relationships/image" Target="../media/image40.jpeg"/></Relationships>
</file>

<file path=ppt/slides/_rels/slide21.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image" Target="../media/image6.png"/><Relationship Id="rId3" Type="http://schemas.openxmlformats.org/officeDocument/2006/relationships/slideLayout" Target="../slideLayouts/slideLayout7.xml"/><Relationship Id="rId7" Type="http://schemas.openxmlformats.org/officeDocument/2006/relationships/image" Target="../media/image14.jpeg"/><Relationship Id="rId12" Type="http://schemas.openxmlformats.org/officeDocument/2006/relationships/image" Target="../media/image43.jpeg"/><Relationship Id="rId2" Type="http://schemas.openxmlformats.org/officeDocument/2006/relationships/audio" Target="../media/media18.m4a"/><Relationship Id="rId1" Type="http://schemas.microsoft.com/office/2007/relationships/media" Target="../media/media18.m4a"/><Relationship Id="rId6" Type="http://schemas.openxmlformats.org/officeDocument/2006/relationships/image" Target="../media/image23.png"/><Relationship Id="rId11" Type="http://schemas.openxmlformats.org/officeDocument/2006/relationships/image" Target="../media/image42.jpeg"/><Relationship Id="rId5" Type="http://schemas.openxmlformats.org/officeDocument/2006/relationships/image" Target="../media/image16.png"/><Relationship Id="rId10" Type="http://schemas.openxmlformats.org/officeDocument/2006/relationships/image" Target="../media/image18.jpeg"/><Relationship Id="rId4" Type="http://schemas.openxmlformats.org/officeDocument/2006/relationships/image" Target="../media/image41.jpeg"/><Relationship Id="rId9" Type="http://schemas.openxmlformats.org/officeDocument/2006/relationships/image" Target="../media/image17.jpeg"/></Relationships>
</file>

<file path=ppt/slides/_rels/slide2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7.xml"/><Relationship Id="rId7" Type="http://schemas.openxmlformats.org/officeDocument/2006/relationships/image" Target="../media/image47.jpeg"/><Relationship Id="rId2" Type="http://schemas.openxmlformats.org/officeDocument/2006/relationships/audio" Target="../media/media19.m4a"/><Relationship Id="rId1" Type="http://schemas.microsoft.com/office/2007/relationships/media" Target="../media/media19.m4a"/><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audio" Target="../media/media20.m4a"/><Relationship Id="rId1" Type="http://schemas.microsoft.com/office/2007/relationships/media" Target="../media/media20.m4a"/><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1.m4a"/><Relationship Id="rId1" Type="http://schemas.microsoft.com/office/2007/relationships/media" Target="../media/media21.m4a"/><Relationship Id="rId5" Type="http://schemas.openxmlformats.org/officeDocument/2006/relationships/image" Target="../media/image6.png"/><Relationship Id="rId4" Type="http://schemas.openxmlformats.org/officeDocument/2006/relationships/image" Target="../media/image51.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2.m4a"/><Relationship Id="rId1" Type="http://schemas.microsoft.com/office/2007/relationships/media" Target="../media/media22.m4a"/><Relationship Id="rId5" Type="http://schemas.openxmlformats.org/officeDocument/2006/relationships/image" Target="../media/image6.png"/><Relationship Id="rId4" Type="http://schemas.openxmlformats.org/officeDocument/2006/relationships/image" Target="../media/image52.jpeg"/></Relationships>
</file>

<file path=ppt/slides/_rels/slide2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7.xml"/><Relationship Id="rId7" Type="http://schemas.openxmlformats.org/officeDocument/2006/relationships/image" Target="../media/image47.jpeg"/><Relationship Id="rId2" Type="http://schemas.openxmlformats.org/officeDocument/2006/relationships/audio" Target="../media/media23.m4a"/><Relationship Id="rId1" Type="http://schemas.microsoft.com/office/2007/relationships/media" Target="../media/media23.m4a"/><Relationship Id="rId6" Type="http://schemas.openxmlformats.org/officeDocument/2006/relationships/image" Target="../media/image44.jpeg"/><Relationship Id="rId5" Type="http://schemas.openxmlformats.org/officeDocument/2006/relationships/image" Target="../media/image46.jpeg"/><Relationship Id="rId4" Type="http://schemas.openxmlformats.org/officeDocument/2006/relationships/image" Target="../media/image53.jpeg"/><Relationship Id="rId9" Type="http://schemas.openxmlformats.org/officeDocument/2006/relationships/image" Target="../media/image6.png"/></Relationships>
</file>

<file path=ppt/slides/_rels/slide27.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slideLayout" Target="../slideLayouts/slideLayout7.xml"/><Relationship Id="rId7" Type="http://schemas.openxmlformats.org/officeDocument/2006/relationships/image" Target="../media/image23.png"/><Relationship Id="rId2" Type="http://schemas.openxmlformats.org/officeDocument/2006/relationships/audio" Target="../media/media24.m4a"/><Relationship Id="rId1" Type="http://schemas.microsoft.com/office/2007/relationships/media" Target="../media/media24.m4a"/><Relationship Id="rId6" Type="http://schemas.openxmlformats.org/officeDocument/2006/relationships/image" Target="../media/image16.png"/><Relationship Id="rId5" Type="http://schemas.openxmlformats.org/officeDocument/2006/relationships/image" Target="../media/image47.jpeg"/><Relationship Id="rId4" Type="http://schemas.openxmlformats.org/officeDocument/2006/relationships/image" Target="../media/image53.jpeg"/><Relationship Id="rId9" Type="http://schemas.openxmlformats.org/officeDocument/2006/relationships/image" Target="../media/image6.png"/></Relationships>
</file>

<file path=ppt/slides/_rels/slide2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7.xml"/><Relationship Id="rId7" Type="http://schemas.openxmlformats.org/officeDocument/2006/relationships/image" Target="../media/image23.png"/><Relationship Id="rId2" Type="http://schemas.openxmlformats.org/officeDocument/2006/relationships/audio" Target="../media/media25.m4a"/><Relationship Id="rId1" Type="http://schemas.microsoft.com/office/2007/relationships/media" Target="../media/media25.m4a"/><Relationship Id="rId6" Type="http://schemas.openxmlformats.org/officeDocument/2006/relationships/image" Target="../media/image47.jpeg"/><Relationship Id="rId5" Type="http://schemas.openxmlformats.org/officeDocument/2006/relationships/image" Target="../media/image44.jpeg"/><Relationship Id="rId4" Type="http://schemas.openxmlformats.org/officeDocument/2006/relationships/image" Target="../media/image53.jpeg"/><Relationship Id="rId9"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6.m4a"/><Relationship Id="rId1" Type="http://schemas.microsoft.com/office/2007/relationships/media" Target="../media/media26.m4a"/><Relationship Id="rId5" Type="http://schemas.openxmlformats.org/officeDocument/2006/relationships/image" Target="../media/image6.png"/><Relationship Id="rId4" Type="http://schemas.openxmlformats.org/officeDocument/2006/relationships/image" Target="../media/image54.jpe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7.xml"/><Relationship Id="rId1" Type="http://schemas.openxmlformats.org/officeDocument/2006/relationships/video" Target="file:///C:\Users\Son\Downloads\G&#224;%20Tr&#7889;ng%20M&#232;o%20Con%20V&#224;%20C&#250;n%20Con%20-%20Nha&#768;%20Em%20Co&#769;%20Con%20Ga&#768;%20Tr&#244;&#769;ng.mp4" TargetMode="Externa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6.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6.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7.xml"/><Relationship Id="rId7" Type="http://schemas.openxmlformats.org/officeDocument/2006/relationships/image" Target="../media/image14.jpe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7.xml"/><Relationship Id="rId7" Type="http://schemas.openxmlformats.org/officeDocument/2006/relationships/image" Target="../media/image18.jpe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3506" y="0"/>
            <a:ext cx="12192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123" name="TextBox 2"/>
          <p:cNvSpPr txBox="1">
            <a:spLocks noChangeArrowheads="1"/>
          </p:cNvSpPr>
          <p:nvPr/>
        </p:nvSpPr>
        <p:spPr bwMode="auto">
          <a:xfrm>
            <a:off x="2955925" y="1036638"/>
            <a:ext cx="68897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en-US" altLang="vi-VN" sz="2000" b="1" dirty="0">
                <a:solidFill>
                  <a:srgbClr val="0070C0"/>
                </a:solidFill>
                <a:latin typeface="Times New Roman" panose="02020603050405020304" pitchFamily="18" charset="0"/>
                <a:cs typeface="Times New Roman" panose="02020603050405020304" pitchFamily="18" charset="0"/>
              </a:rPr>
              <a:t>PHÒNG GIÁO DỤC VÀ ĐÀO TAOH QUẬN LONG BIÊN </a:t>
            </a:r>
          </a:p>
          <a:p>
            <a:r>
              <a:rPr lang="en-US" altLang="vi-VN" sz="2000" b="1" dirty="0">
                <a:solidFill>
                  <a:srgbClr val="0070C0"/>
                </a:solidFill>
                <a:latin typeface="Times New Roman" panose="02020603050405020304" pitchFamily="18" charset="0"/>
                <a:cs typeface="Times New Roman" panose="02020603050405020304" pitchFamily="18" charset="0"/>
              </a:rPr>
              <a:t>               TRƯỜNG MẦM NON GIANG BIÊN </a:t>
            </a:r>
          </a:p>
          <a:p>
            <a:endParaRPr lang="en-US" altLang="vi-VN" sz="2000" dirty="0">
              <a:solidFill>
                <a:srgbClr val="0070C0"/>
              </a:solidFill>
              <a:latin typeface="Times New Roman" panose="02020603050405020304" pitchFamily="18" charset="0"/>
              <a:cs typeface="Times New Roman" panose="02020603050405020304" pitchFamily="18" charset="0"/>
            </a:endParaRPr>
          </a:p>
        </p:txBody>
      </p:sp>
      <p:sp>
        <p:nvSpPr>
          <p:cNvPr id="5124" name="TextBox 3"/>
          <p:cNvSpPr txBox="1">
            <a:spLocks noChangeArrowheads="1"/>
          </p:cNvSpPr>
          <p:nvPr/>
        </p:nvSpPr>
        <p:spPr bwMode="auto">
          <a:xfrm>
            <a:off x="2573338" y="2316163"/>
            <a:ext cx="72723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en-US" altLang="vi-VN" sz="3200" dirty="0">
                <a:solidFill>
                  <a:srgbClr val="002060"/>
                </a:solidFill>
                <a:latin typeface="Times New Roman" panose="02020603050405020304" pitchFamily="18" charset="0"/>
                <a:cs typeface="Times New Roman" panose="02020603050405020304" pitchFamily="18" charset="0"/>
              </a:rPr>
              <a:t>LĨNH VỰC PHÁT TRIỂN NHẬN THỨC</a:t>
            </a:r>
          </a:p>
        </p:txBody>
      </p:sp>
      <p:sp>
        <p:nvSpPr>
          <p:cNvPr id="5125" name="TextBox 4"/>
          <p:cNvSpPr txBox="1">
            <a:spLocks noChangeArrowheads="1"/>
          </p:cNvSpPr>
          <p:nvPr/>
        </p:nvSpPr>
        <p:spPr bwMode="auto">
          <a:xfrm>
            <a:off x="3921125" y="3027363"/>
            <a:ext cx="4349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en-US" altLang="vi-VN" sz="3200">
                <a:solidFill>
                  <a:srgbClr val="FF0000"/>
                </a:solidFill>
                <a:latin typeface="Times New Roman" panose="02020603050405020304" pitchFamily="18" charset="0"/>
                <a:cs typeface="Times New Roman" panose="02020603050405020304" pitchFamily="18" charset="0"/>
              </a:rPr>
              <a:t>CHỦ ĐỀ : ĐỘNG VẬT </a:t>
            </a:r>
          </a:p>
        </p:txBody>
      </p:sp>
      <p:sp>
        <p:nvSpPr>
          <p:cNvPr id="5126" name="TextBox 5"/>
          <p:cNvSpPr txBox="1">
            <a:spLocks noChangeArrowheads="1"/>
          </p:cNvSpPr>
          <p:nvPr/>
        </p:nvSpPr>
        <p:spPr bwMode="auto">
          <a:xfrm>
            <a:off x="1653034" y="3761465"/>
            <a:ext cx="91129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en-US" altLang="vi-VN" sz="3200" b="1" dirty="0" err="1">
                <a:solidFill>
                  <a:srgbClr val="FF0000"/>
                </a:solidFill>
                <a:latin typeface="Times New Roman" panose="02020603050405020304" pitchFamily="18" charset="0"/>
                <a:cs typeface="Times New Roman" panose="02020603050405020304" pitchFamily="18" charset="0"/>
              </a:rPr>
              <a:t>Đề</a:t>
            </a:r>
            <a:r>
              <a:rPr lang="en-US" altLang="vi-VN" sz="3200" b="1" dirty="0">
                <a:solidFill>
                  <a:srgbClr val="FF0000"/>
                </a:solidFill>
                <a:latin typeface="Times New Roman" panose="02020603050405020304" pitchFamily="18" charset="0"/>
                <a:cs typeface="Times New Roman" panose="02020603050405020304" pitchFamily="18" charset="0"/>
              </a:rPr>
              <a:t> </a:t>
            </a:r>
            <a:r>
              <a:rPr lang="en-US" altLang="vi-VN" sz="3200" b="1" dirty="0" err="1">
                <a:solidFill>
                  <a:srgbClr val="FF0000"/>
                </a:solidFill>
                <a:latin typeface="Times New Roman" panose="02020603050405020304" pitchFamily="18" charset="0"/>
                <a:cs typeface="Times New Roman" panose="02020603050405020304" pitchFamily="18" charset="0"/>
              </a:rPr>
              <a:t>tài</a:t>
            </a:r>
            <a:r>
              <a:rPr lang="en-US" altLang="vi-VN" sz="3200" b="1" dirty="0">
                <a:solidFill>
                  <a:srgbClr val="FF0000"/>
                </a:solidFill>
                <a:latin typeface="Times New Roman" panose="02020603050405020304" pitchFamily="18" charset="0"/>
                <a:cs typeface="Times New Roman" panose="02020603050405020304" pitchFamily="18" charset="0"/>
              </a:rPr>
              <a:t> : </a:t>
            </a:r>
            <a:r>
              <a:rPr lang="en-US" altLang="vi-VN" sz="3200" b="1" dirty="0" err="1">
                <a:solidFill>
                  <a:srgbClr val="FF0000"/>
                </a:solidFill>
                <a:latin typeface="Times New Roman" panose="02020603050405020304" pitchFamily="18" charset="0"/>
                <a:cs typeface="Times New Roman" panose="02020603050405020304" pitchFamily="18" charset="0"/>
              </a:rPr>
              <a:t>Tìm</a:t>
            </a:r>
            <a:r>
              <a:rPr lang="en-US" altLang="vi-VN" sz="3200" b="1" dirty="0">
                <a:solidFill>
                  <a:srgbClr val="FF0000"/>
                </a:solidFill>
                <a:latin typeface="Times New Roman" panose="02020603050405020304" pitchFamily="18" charset="0"/>
                <a:cs typeface="Times New Roman" panose="02020603050405020304" pitchFamily="18" charset="0"/>
              </a:rPr>
              <a:t> </a:t>
            </a:r>
            <a:r>
              <a:rPr lang="en-US" altLang="vi-VN" sz="3200" b="1" dirty="0" err="1">
                <a:solidFill>
                  <a:srgbClr val="FF0000"/>
                </a:solidFill>
                <a:latin typeface="Times New Roman" panose="02020603050405020304" pitchFamily="18" charset="0"/>
                <a:cs typeface="Times New Roman" panose="02020603050405020304" pitchFamily="18" charset="0"/>
              </a:rPr>
              <a:t>hiểu</a:t>
            </a:r>
            <a:r>
              <a:rPr lang="en-US" altLang="vi-VN" sz="3200" b="1" dirty="0">
                <a:solidFill>
                  <a:srgbClr val="FF0000"/>
                </a:solidFill>
                <a:latin typeface="Times New Roman" panose="02020603050405020304" pitchFamily="18" charset="0"/>
                <a:cs typeface="Times New Roman" panose="02020603050405020304" pitchFamily="18" charset="0"/>
              </a:rPr>
              <a:t> </a:t>
            </a:r>
            <a:r>
              <a:rPr lang="en-US" altLang="vi-VN" sz="3200" b="1" dirty="0" err="1">
                <a:solidFill>
                  <a:srgbClr val="FF0000"/>
                </a:solidFill>
                <a:latin typeface="Times New Roman" panose="02020603050405020304" pitchFamily="18" charset="0"/>
                <a:cs typeface="Times New Roman" panose="02020603050405020304" pitchFamily="18" charset="0"/>
              </a:rPr>
              <a:t>một</a:t>
            </a:r>
            <a:r>
              <a:rPr lang="en-US" altLang="vi-VN" sz="3200" b="1" dirty="0">
                <a:solidFill>
                  <a:srgbClr val="FF0000"/>
                </a:solidFill>
                <a:latin typeface="Times New Roman" panose="02020603050405020304" pitchFamily="18" charset="0"/>
                <a:cs typeface="Times New Roman" panose="02020603050405020304" pitchFamily="18" charset="0"/>
              </a:rPr>
              <a:t> </a:t>
            </a:r>
            <a:r>
              <a:rPr lang="en-US" altLang="vi-VN" sz="3200" b="1" dirty="0" err="1">
                <a:solidFill>
                  <a:srgbClr val="FF0000"/>
                </a:solidFill>
                <a:latin typeface="Times New Roman" panose="02020603050405020304" pitchFamily="18" charset="0"/>
                <a:cs typeface="Times New Roman" panose="02020603050405020304" pitchFamily="18" charset="0"/>
              </a:rPr>
              <a:t>số</a:t>
            </a:r>
            <a:r>
              <a:rPr lang="en-US" altLang="vi-VN" sz="3200" b="1" dirty="0">
                <a:solidFill>
                  <a:srgbClr val="FF0000"/>
                </a:solidFill>
                <a:latin typeface="Times New Roman" panose="02020603050405020304" pitchFamily="18" charset="0"/>
                <a:cs typeface="Times New Roman" panose="02020603050405020304" pitchFamily="18" charset="0"/>
              </a:rPr>
              <a:t> </a:t>
            </a:r>
            <a:r>
              <a:rPr lang="en-US" altLang="vi-VN" sz="3200" b="1" dirty="0" err="1">
                <a:solidFill>
                  <a:srgbClr val="FF0000"/>
                </a:solidFill>
                <a:latin typeface="Times New Roman" panose="02020603050405020304" pitchFamily="18" charset="0"/>
                <a:cs typeface="Times New Roman" panose="02020603050405020304" pitchFamily="18" charset="0"/>
              </a:rPr>
              <a:t>vật</a:t>
            </a:r>
            <a:r>
              <a:rPr lang="en-US" altLang="vi-VN" sz="3200" b="1" dirty="0">
                <a:solidFill>
                  <a:srgbClr val="FF0000"/>
                </a:solidFill>
                <a:latin typeface="Times New Roman" panose="02020603050405020304" pitchFamily="18" charset="0"/>
                <a:cs typeface="Times New Roman" panose="02020603050405020304" pitchFamily="18" charset="0"/>
              </a:rPr>
              <a:t> </a:t>
            </a:r>
            <a:r>
              <a:rPr lang="en-US" altLang="vi-VN" sz="3200" b="1" dirty="0" err="1">
                <a:solidFill>
                  <a:srgbClr val="FF0000"/>
                </a:solidFill>
                <a:latin typeface="Times New Roman" panose="02020603050405020304" pitchFamily="18" charset="0"/>
                <a:cs typeface="Times New Roman" panose="02020603050405020304" pitchFamily="18" charset="0"/>
              </a:rPr>
              <a:t>nuôi</a:t>
            </a:r>
            <a:r>
              <a:rPr lang="en-US" altLang="vi-VN" sz="3200" b="1" dirty="0">
                <a:solidFill>
                  <a:srgbClr val="FF0000"/>
                </a:solidFill>
                <a:latin typeface="Times New Roman" panose="02020603050405020304" pitchFamily="18" charset="0"/>
                <a:cs typeface="Times New Roman" panose="02020603050405020304" pitchFamily="18" charset="0"/>
              </a:rPr>
              <a:t> </a:t>
            </a:r>
            <a:r>
              <a:rPr lang="en-US" altLang="vi-VN" sz="3200" b="1" dirty="0" err="1">
                <a:solidFill>
                  <a:srgbClr val="FF0000"/>
                </a:solidFill>
                <a:latin typeface="Times New Roman" panose="02020603050405020304" pitchFamily="18" charset="0"/>
                <a:cs typeface="Times New Roman" panose="02020603050405020304" pitchFamily="18" charset="0"/>
              </a:rPr>
              <a:t>trong</a:t>
            </a:r>
            <a:r>
              <a:rPr lang="en-US" altLang="vi-VN" sz="3200" b="1" dirty="0">
                <a:solidFill>
                  <a:srgbClr val="FF0000"/>
                </a:solidFill>
                <a:latin typeface="Times New Roman" panose="02020603050405020304" pitchFamily="18" charset="0"/>
                <a:cs typeface="Times New Roman" panose="02020603050405020304" pitchFamily="18" charset="0"/>
              </a:rPr>
              <a:t> </a:t>
            </a:r>
            <a:r>
              <a:rPr lang="en-US" altLang="vi-VN" sz="3200" b="1" dirty="0" err="1">
                <a:solidFill>
                  <a:srgbClr val="FF0000"/>
                </a:solidFill>
                <a:latin typeface="Times New Roman" panose="02020603050405020304" pitchFamily="18" charset="0"/>
                <a:cs typeface="Times New Roman" panose="02020603050405020304" pitchFamily="18" charset="0"/>
              </a:rPr>
              <a:t>gia</a:t>
            </a:r>
            <a:r>
              <a:rPr lang="en-US" altLang="vi-VN" sz="3200" b="1" dirty="0">
                <a:solidFill>
                  <a:srgbClr val="FF0000"/>
                </a:solidFill>
                <a:latin typeface="Times New Roman" panose="02020603050405020304" pitchFamily="18" charset="0"/>
                <a:cs typeface="Times New Roman" panose="02020603050405020304" pitchFamily="18" charset="0"/>
              </a:rPr>
              <a:t> </a:t>
            </a:r>
            <a:r>
              <a:rPr lang="en-US" altLang="vi-VN" sz="3200" b="1" dirty="0" err="1">
                <a:solidFill>
                  <a:srgbClr val="FF0000"/>
                </a:solidFill>
                <a:latin typeface="Times New Roman" panose="02020603050405020304" pitchFamily="18" charset="0"/>
                <a:cs typeface="Times New Roman" panose="02020603050405020304" pitchFamily="18" charset="0"/>
              </a:rPr>
              <a:t>đình</a:t>
            </a:r>
            <a:r>
              <a:rPr lang="en-US" altLang="vi-VN" sz="3200" b="1" dirty="0">
                <a:solidFill>
                  <a:srgbClr val="FF0000"/>
                </a:solidFill>
                <a:latin typeface="Times New Roman" panose="02020603050405020304" pitchFamily="18" charset="0"/>
                <a:cs typeface="Times New Roman" panose="02020603050405020304" pitchFamily="18" charset="0"/>
              </a:rPr>
              <a:t> </a:t>
            </a:r>
            <a:r>
              <a:rPr lang="en-US" altLang="vi-VN" sz="3200" b="1" dirty="0" err="1">
                <a:solidFill>
                  <a:srgbClr val="FF0000"/>
                </a:solidFill>
                <a:latin typeface="Times New Roman" panose="02020603050405020304" pitchFamily="18" charset="0"/>
                <a:cs typeface="Times New Roman" panose="02020603050405020304" pitchFamily="18" charset="0"/>
              </a:rPr>
              <a:t>bé</a:t>
            </a:r>
            <a:r>
              <a:rPr lang="en-US" altLang="vi-VN" sz="3200" b="1" dirty="0">
                <a:solidFill>
                  <a:srgbClr val="FF0000"/>
                </a:solidFill>
                <a:latin typeface="Times New Roman" panose="02020603050405020304" pitchFamily="18" charset="0"/>
                <a:cs typeface="Times New Roman" panose="02020603050405020304" pitchFamily="18" charset="0"/>
              </a:rPr>
              <a:t> </a:t>
            </a:r>
          </a:p>
        </p:txBody>
      </p:sp>
      <p:sp>
        <p:nvSpPr>
          <p:cNvPr id="5127" name="TextBox 6"/>
          <p:cNvSpPr txBox="1">
            <a:spLocks noChangeArrowheads="1"/>
          </p:cNvSpPr>
          <p:nvPr/>
        </p:nvSpPr>
        <p:spPr bwMode="auto">
          <a:xfrm>
            <a:off x="4005913" y="4560003"/>
            <a:ext cx="491262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en-US" altLang="vi-VN" dirty="0"/>
              <a:t> </a:t>
            </a:r>
            <a:r>
              <a:rPr lang="en-US" altLang="vi-VN" sz="2800" dirty="0" err="1">
                <a:solidFill>
                  <a:srgbClr val="0070C0"/>
                </a:solidFill>
                <a:latin typeface="Times New Roman" panose="02020603050405020304" pitchFamily="18" charset="0"/>
                <a:cs typeface="Times New Roman" panose="02020603050405020304" pitchFamily="18" charset="0"/>
              </a:rPr>
              <a:t>Giáo</a:t>
            </a:r>
            <a:r>
              <a:rPr lang="en-US" altLang="vi-VN" sz="2800" dirty="0">
                <a:solidFill>
                  <a:srgbClr val="0070C0"/>
                </a:solidFill>
                <a:latin typeface="Times New Roman" panose="02020603050405020304" pitchFamily="18" charset="0"/>
                <a:cs typeface="Times New Roman" panose="02020603050405020304" pitchFamily="18" charset="0"/>
              </a:rPr>
              <a:t> </a:t>
            </a:r>
            <a:r>
              <a:rPr lang="en-US" altLang="vi-VN" sz="2800" dirty="0" err="1">
                <a:solidFill>
                  <a:srgbClr val="0070C0"/>
                </a:solidFill>
                <a:latin typeface="Times New Roman" panose="02020603050405020304" pitchFamily="18" charset="0"/>
                <a:cs typeface="Times New Roman" panose="02020603050405020304" pitchFamily="18" charset="0"/>
              </a:rPr>
              <a:t>Viên</a:t>
            </a:r>
            <a:r>
              <a:rPr lang="en-US" altLang="vi-VN" sz="2800" dirty="0">
                <a:solidFill>
                  <a:srgbClr val="0070C0"/>
                </a:solidFill>
                <a:latin typeface="Times New Roman" panose="02020603050405020304" pitchFamily="18" charset="0"/>
                <a:cs typeface="Times New Roman" panose="02020603050405020304" pitchFamily="18" charset="0"/>
              </a:rPr>
              <a:t> : </a:t>
            </a:r>
            <a:r>
              <a:rPr lang="en-US" altLang="vi-VN" sz="2800" dirty="0" err="1">
                <a:solidFill>
                  <a:srgbClr val="0070C0"/>
                </a:solidFill>
                <a:latin typeface="Times New Roman" panose="02020603050405020304" pitchFamily="18" charset="0"/>
                <a:cs typeface="Times New Roman" panose="02020603050405020304" pitchFamily="18" charset="0"/>
              </a:rPr>
              <a:t>Nguyễn</a:t>
            </a:r>
            <a:r>
              <a:rPr lang="en-US" altLang="vi-VN" sz="2800" dirty="0">
                <a:solidFill>
                  <a:srgbClr val="0070C0"/>
                </a:solidFill>
                <a:latin typeface="Times New Roman" panose="02020603050405020304" pitchFamily="18" charset="0"/>
                <a:cs typeface="Times New Roman" panose="02020603050405020304" pitchFamily="18" charset="0"/>
              </a:rPr>
              <a:t> </a:t>
            </a:r>
            <a:r>
              <a:rPr lang="en-US" altLang="vi-VN" sz="2800" dirty="0" err="1">
                <a:solidFill>
                  <a:srgbClr val="0070C0"/>
                </a:solidFill>
                <a:latin typeface="Times New Roman" panose="02020603050405020304" pitchFamily="18" charset="0"/>
                <a:cs typeface="Times New Roman" panose="02020603050405020304" pitchFamily="18" charset="0"/>
              </a:rPr>
              <a:t>Thị</a:t>
            </a:r>
            <a:r>
              <a:rPr lang="en-US" altLang="vi-VN" sz="2800" dirty="0">
                <a:solidFill>
                  <a:srgbClr val="0070C0"/>
                </a:solidFill>
                <a:latin typeface="Times New Roman" panose="02020603050405020304" pitchFamily="18" charset="0"/>
                <a:cs typeface="Times New Roman" panose="02020603050405020304" pitchFamily="18" charset="0"/>
              </a:rPr>
              <a:t> </a:t>
            </a:r>
            <a:r>
              <a:rPr lang="en-US" altLang="vi-VN" sz="2800" dirty="0" err="1" smtClean="0">
                <a:solidFill>
                  <a:srgbClr val="0070C0"/>
                </a:solidFill>
                <a:latin typeface="Times New Roman" panose="02020603050405020304" pitchFamily="18" charset="0"/>
                <a:cs typeface="Times New Roman" panose="02020603050405020304" pitchFamily="18" charset="0"/>
              </a:rPr>
              <a:t>Thường</a:t>
            </a:r>
            <a:endParaRPr lang="en-US" altLang="vi-VN" sz="2800" dirty="0" smtClean="0">
              <a:solidFill>
                <a:srgbClr val="0070C0"/>
              </a:solidFill>
              <a:latin typeface="Times New Roman" panose="02020603050405020304" pitchFamily="18" charset="0"/>
              <a:cs typeface="Times New Roman" panose="02020603050405020304" pitchFamily="18" charset="0"/>
            </a:endParaRPr>
          </a:p>
          <a:p>
            <a:r>
              <a:rPr lang="en-US" altLang="vi-VN" sz="2800" dirty="0" smtClean="0">
                <a:solidFill>
                  <a:srgbClr val="0070C0"/>
                </a:solidFill>
                <a:latin typeface="Times New Roman" panose="02020603050405020304" pitchFamily="18" charset="0"/>
                <a:cs typeface="Times New Roman" panose="02020603050405020304" pitchFamily="18" charset="0"/>
              </a:rPr>
              <a:t>                    </a:t>
            </a:r>
            <a:r>
              <a:rPr lang="en-US" altLang="vi-VN" sz="2800" dirty="0" err="1" smtClean="0">
                <a:solidFill>
                  <a:srgbClr val="0070C0"/>
                </a:solidFill>
                <a:latin typeface="Times New Roman" panose="02020603050405020304" pitchFamily="18" charset="0"/>
                <a:cs typeface="Times New Roman" panose="02020603050405020304" pitchFamily="18" charset="0"/>
              </a:rPr>
              <a:t>Trần</a:t>
            </a:r>
            <a:r>
              <a:rPr lang="en-US" altLang="vi-VN" sz="2800" dirty="0" smtClean="0">
                <a:solidFill>
                  <a:srgbClr val="0070C0"/>
                </a:solidFill>
                <a:latin typeface="Times New Roman" panose="02020603050405020304" pitchFamily="18" charset="0"/>
                <a:cs typeface="Times New Roman" panose="02020603050405020304" pitchFamily="18" charset="0"/>
              </a:rPr>
              <a:t> </a:t>
            </a:r>
            <a:r>
              <a:rPr lang="en-US" altLang="vi-VN" sz="2800" dirty="0" err="1" smtClean="0">
                <a:solidFill>
                  <a:srgbClr val="0070C0"/>
                </a:solidFill>
                <a:latin typeface="Times New Roman" panose="02020603050405020304" pitchFamily="18" charset="0"/>
                <a:cs typeface="Times New Roman" panose="02020603050405020304" pitchFamily="18" charset="0"/>
              </a:rPr>
              <a:t>Thị</a:t>
            </a:r>
            <a:r>
              <a:rPr lang="en-US" altLang="vi-VN" sz="2800" dirty="0" smtClean="0">
                <a:solidFill>
                  <a:srgbClr val="0070C0"/>
                </a:solidFill>
                <a:latin typeface="Times New Roman" panose="02020603050405020304" pitchFamily="18" charset="0"/>
                <a:cs typeface="Times New Roman" panose="02020603050405020304" pitchFamily="18" charset="0"/>
              </a:rPr>
              <a:t> </a:t>
            </a:r>
            <a:r>
              <a:rPr lang="en-US" altLang="vi-VN" sz="2800" dirty="0" err="1" smtClean="0">
                <a:solidFill>
                  <a:srgbClr val="0070C0"/>
                </a:solidFill>
                <a:latin typeface="Times New Roman" panose="02020603050405020304" pitchFamily="18" charset="0"/>
                <a:cs typeface="Times New Roman" panose="02020603050405020304" pitchFamily="18" charset="0"/>
              </a:rPr>
              <a:t>Hồng</a:t>
            </a:r>
            <a:r>
              <a:rPr lang="en-US" altLang="vi-VN" sz="2800" dirty="0" smtClean="0">
                <a:solidFill>
                  <a:srgbClr val="0070C0"/>
                </a:solidFill>
                <a:latin typeface="Times New Roman" panose="02020603050405020304" pitchFamily="18" charset="0"/>
                <a:cs typeface="Times New Roman" panose="02020603050405020304" pitchFamily="18" charset="0"/>
              </a:rPr>
              <a:t> </a:t>
            </a:r>
            <a:r>
              <a:rPr lang="en-US" altLang="vi-VN" sz="2800" dirty="0" err="1" smtClean="0">
                <a:solidFill>
                  <a:srgbClr val="0070C0"/>
                </a:solidFill>
                <a:latin typeface="Times New Roman" panose="02020603050405020304" pitchFamily="18" charset="0"/>
                <a:cs typeface="Times New Roman" panose="02020603050405020304" pitchFamily="18" charset="0"/>
              </a:rPr>
              <a:t>Liên</a:t>
            </a:r>
            <a:endParaRPr lang="en-US" altLang="vi-VN" sz="2800"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ransition advClick="0" advTm="0">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Explosion 1 2"/>
          <p:cNvSpPr>
            <a:spLocks noChangeArrowheads="1"/>
          </p:cNvSpPr>
          <p:nvPr/>
        </p:nvSpPr>
        <p:spPr bwMode="auto">
          <a:xfrm>
            <a:off x="3352800" y="609600"/>
            <a:ext cx="5591175" cy="1657350"/>
          </a:xfrm>
          <a:prstGeom prst="irregularSeal1">
            <a:avLst/>
          </a:prstGeom>
          <a:solidFill>
            <a:srgbClr val="FFC000"/>
          </a:solidFill>
          <a:ln w="9525" algn="ctr">
            <a:solidFill>
              <a:srgbClr val="FF0000"/>
            </a:solidFill>
            <a:round/>
            <a:headEnd/>
            <a:tailEnd/>
          </a:ln>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vi-VN" sz="2800" b="1">
                <a:solidFill>
                  <a:srgbClr val="FF0000"/>
                </a:solidFill>
                <a:latin typeface="Times New Roman" panose="02020603050405020304" pitchFamily="18" charset="0"/>
              </a:rPr>
              <a:t>ĐỐ VUI CHO BÉ </a:t>
            </a:r>
          </a:p>
        </p:txBody>
      </p:sp>
      <p:sp>
        <p:nvSpPr>
          <p:cNvPr id="4" name="TextBox 3"/>
          <p:cNvSpPr txBox="1">
            <a:spLocks noChangeArrowheads="1"/>
          </p:cNvSpPr>
          <p:nvPr/>
        </p:nvSpPr>
        <p:spPr bwMode="auto">
          <a:xfrm>
            <a:off x="4052888" y="2333625"/>
            <a:ext cx="489108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en-US" altLang="vi-VN" sz="3600">
                <a:solidFill>
                  <a:srgbClr val="FFFF00"/>
                </a:solidFill>
                <a:latin typeface="Times New Roman" panose="02020603050405020304" pitchFamily="18" charset="0"/>
                <a:cs typeface="Times New Roman" panose="02020603050405020304" pitchFamily="18" charset="0"/>
              </a:rPr>
              <a:t>Con gì bắt chuột mê say  </a:t>
            </a:r>
          </a:p>
          <a:p>
            <a:r>
              <a:rPr lang="en-US" altLang="vi-VN" sz="3600">
                <a:solidFill>
                  <a:srgbClr val="FFFF00"/>
                </a:solidFill>
                <a:latin typeface="Times New Roman" panose="02020603050405020304" pitchFamily="18" charset="0"/>
                <a:cs typeface="Times New Roman" panose="02020603050405020304" pitchFamily="18" charset="0"/>
              </a:rPr>
              <a:t>Có đôi mắt sáng</a:t>
            </a:r>
          </a:p>
          <a:p>
            <a:r>
              <a:rPr lang="en-US" altLang="vi-VN" sz="3600">
                <a:solidFill>
                  <a:srgbClr val="FFFF00"/>
                </a:solidFill>
                <a:latin typeface="Times New Roman" panose="02020603050405020304" pitchFamily="18" charset="0"/>
                <a:cs typeface="Times New Roman" panose="02020603050405020304" pitchFamily="18" charset="0"/>
              </a:rPr>
              <a:t>Ngủ ngày thức đêm  </a:t>
            </a:r>
          </a:p>
          <a:p>
            <a:r>
              <a:rPr lang="en-US" altLang="vi-VN" sz="3600">
                <a:solidFill>
                  <a:srgbClr val="FFFF00"/>
                </a:solidFill>
                <a:latin typeface="Times New Roman" panose="02020603050405020304" pitchFamily="18" charset="0"/>
                <a:cs typeface="Times New Roman" panose="02020603050405020304" pitchFamily="18" charset="0"/>
              </a:rPr>
              <a:t> Là con gì nhỉ ?</a:t>
            </a:r>
          </a:p>
        </p:txBody>
      </p:sp>
      <p:pic>
        <p:nvPicPr>
          <p:cNvPr id="2" name="pp1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6764" y="6283036"/>
            <a:ext cx="406400" cy="406400"/>
          </a:xfrm>
          <a:prstGeom prst="rect">
            <a:avLst/>
          </a:prstGeom>
        </p:spPr>
      </p:pic>
    </p:spTree>
  </p:cSld>
  <p:clrMapOvr>
    <a:masterClrMapping/>
  </p:clrMapOvr>
  <p:transition advClick="0" advTm="0">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down)">
                                      <p:cBhvr>
                                        <p:cTn id="13" dur="500"/>
                                        <p:tgtEl>
                                          <p:spTgt spid="4">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wipe(down)">
                                      <p:cBhvr>
                                        <p:cTn id="16" dur="500"/>
                                        <p:tgtEl>
                                          <p:spTgt spid="4">
                                            <p:txEl>
                                              <p:pRg st="3" end="3"/>
                                            </p:txEl>
                                          </p:spTgt>
                                        </p:tgtEl>
                                      </p:cBhvr>
                                    </p:animEffect>
                                  </p:childTnLst>
                                </p:cTn>
                              </p:par>
                            </p:childTnLst>
                          </p:cTn>
                        </p:par>
                        <p:par>
                          <p:cTn id="17" fill="hold">
                            <p:stCondLst>
                              <p:cond delay="500"/>
                            </p:stCondLst>
                            <p:childTnLst>
                              <p:par>
                                <p:cTn id="18" presetID="1" presetClass="mediacall" presetSubtype="0" fill="hold" nodeType="afterEffect">
                                  <p:stCondLst>
                                    <p:cond delay="0"/>
                                  </p:stCondLst>
                                  <p:childTnLst>
                                    <p:cmd type="call" cmd="playFrom(0.0)">
                                      <p:cBhvr>
                                        <p:cTn id="19" dur="1599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0"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24125" y="685800"/>
            <a:ext cx="714375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4400550" y="5791200"/>
            <a:ext cx="3924300" cy="876300"/>
          </a:xfrm>
          <a:prstGeom prst="rect">
            <a:avLst/>
          </a:prstGeom>
          <a:solidFill>
            <a:srgbClr val="FFFF00"/>
          </a:solidFill>
          <a:ln w="9525" algn="ctr">
            <a:solidFill>
              <a:schemeClr val="bg1"/>
            </a:solidFill>
            <a:round/>
            <a:headEnd/>
            <a:tailEnd/>
          </a:ln>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vi-VN" sz="6000">
                <a:solidFill>
                  <a:srgbClr val="FF0000"/>
                </a:solidFill>
                <a:latin typeface="Times New Roman" panose="02020603050405020304" pitchFamily="18" charset="0"/>
              </a:rPr>
              <a:t>Con Mèo </a:t>
            </a:r>
          </a:p>
        </p:txBody>
      </p:sp>
      <p:pic>
        <p:nvPicPr>
          <p:cNvPr id="2" name="pp1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03710" y="6229350"/>
            <a:ext cx="406400" cy="406400"/>
          </a:xfrm>
          <a:prstGeom prst="rect">
            <a:avLst/>
          </a:prstGeom>
        </p:spPr>
      </p:pic>
    </p:spTree>
  </p:cSld>
  <p:clrMapOvr>
    <a:masterClrMapping/>
  </p:clrMapOvr>
  <p:transition advClick="0" advTm="0">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par>
                          <p:cTn id="13" fill="hold">
                            <p:stCondLst>
                              <p:cond delay="2000"/>
                            </p:stCondLst>
                            <p:childTnLst>
                              <p:par>
                                <p:cTn id="14" presetID="1" presetClass="mediacall" presetSubtype="0" fill="hold" nodeType="afterEffect">
                                  <p:stCondLst>
                                    <p:cond delay="0"/>
                                  </p:stCondLst>
                                  <p:childTnLst>
                                    <p:cmd type="call" cmd="playFrom(0.0)">
                                      <p:cBhvr>
                                        <p:cTn id="15" dur="89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47650"/>
            <a:ext cx="12192000" cy="718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90650" y="895350"/>
            <a:ext cx="9886950"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p:cNvCxnSpPr>
            <a:cxnSpLocks noChangeShapeType="1"/>
          </p:cNvCxnSpPr>
          <p:nvPr/>
        </p:nvCxnSpPr>
        <p:spPr bwMode="auto">
          <a:xfrm>
            <a:off x="2609850" y="1104900"/>
            <a:ext cx="1238250" cy="80010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Rectangle 7"/>
          <p:cNvSpPr>
            <a:spLocks noChangeArrowheads="1"/>
          </p:cNvSpPr>
          <p:nvPr/>
        </p:nvSpPr>
        <p:spPr bwMode="auto">
          <a:xfrm>
            <a:off x="1714500" y="495300"/>
            <a:ext cx="1238250" cy="609600"/>
          </a:xfrm>
          <a:prstGeom prst="rect">
            <a:avLst/>
          </a:prstGeom>
          <a:solidFill>
            <a:srgbClr val="FFFF00"/>
          </a:solidFill>
          <a:ln w="9525" algn="ctr">
            <a:solidFill>
              <a:schemeClr val="bg1"/>
            </a:solidFill>
            <a:round/>
            <a:headEnd/>
            <a:tailEnd/>
          </a:ln>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vi-VN" sz="4000">
                <a:solidFill>
                  <a:srgbClr val="FF0000"/>
                </a:solidFill>
                <a:latin typeface="Times New Roman" panose="02020603050405020304" pitchFamily="18" charset="0"/>
              </a:rPr>
              <a:t>Đầu </a:t>
            </a:r>
          </a:p>
        </p:txBody>
      </p:sp>
      <p:sp>
        <p:nvSpPr>
          <p:cNvPr id="11" name="Rectangle 10"/>
          <p:cNvSpPr>
            <a:spLocks noChangeArrowheads="1"/>
          </p:cNvSpPr>
          <p:nvPr/>
        </p:nvSpPr>
        <p:spPr bwMode="auto">
          <a:xfrm>
            <a:off x="5695950" y="342900"/>
            <a:ext cx="2628900" cy="609600"/>
          </a:xfrm>
          <a:prstGeom prst="rect">
            <a:avLst/>
          </a:prstGeom>
          <a:solidFill>
            <a:srgbClr val="FFFF00"/>
          </a:solidFill>
          <a:ln w="9525" algn="ctr">
            <a:solidFill>
              <a:schemeClr val="bg1"/>
            </a:solidFill>
            <a:round/>
            <a:headEnd/>
            <a:tailEnd/>
          </a:ln>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vi-VN" sz="4000">
                <a:solidFill>
                  <a:srgbClr val="FF0000"/>
                </a:solidFill>
                <a:latin typeface="Times New Roman" panose="02020603050405020304" pitchFamily="18" charset="0"/>
              </a:rPr>
              <a:t>Thân mèo </a:t>
            </a:r>
          </a:p>
        </p:txBody>
      </p:sp>
      <p:cxnSp>
        <p:nvCxnSpPr>
          <p:cNvPr id="18" name="Straight Arrow Connector 17"/>
          <p:cNvCxnSpPr>
            <a:cxnSpLocks noChangeShapeType="1"/>
          </p:cNvCxnSpPr>
          <p:nvPr/>
        </p:nvCxnSpPr>
        <p:spPr bwMode="auto">
          <a:xfrm>
            <a:off x="6819900" y="1104900"/>
            <a:ext cx="0" cy="102870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Arrow Connector 19"/>
          <p:cNvCxnSpPr>
            <a:cxnSpLocks noChangeShapeType="1"/>
          </p:cNvCxnSpPr>
          <p:nvPr/>
        </p:nvCxnSpPr>
        <p:spPr bwMode="auto">
          <a:xfrm flipH="1">
            <a:off x="9182100" y="3009900"/>
            <a:ext cx="762000" cy="87630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Rectangle 20"/>
          <p:cNvSpPr>
            <a:spLocks noChangeArrowheads="1"/>
          </p:cNvSpPr>
          <p:nvPr/>
        </p:nvSpPr>
        <p:spPr bwMode="auto">
          <a:xfrm>
            <a:off x="8896350" y="2286000"/>
            <a:ext cx="2209800" cy="495300"/>
          </a:xfrm>
          <a:prstGeom prst="rect">
            <a:avLst/>
          </a:prstGeom>
          <a:solidFill>
            <a:srgbClr val="FFFF00"/>
          </a:solidFill>
          <a:ln w="9525" algn="ctr">
            <a:solidFill>
              <a:schemeClr val="bg1"/>
            </a:solidFill>
            <a:round/>
            <a:headEnd/>
            <a:tailEnd/>
          </a:ln>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vi-VN" sz="3600">
                <a:solidFill>
                  <a:srgbClr val="FF0000"/>
                </a:solidFill>
                <a:latin typeface="Times New Roman" panose="02020603050405020304" pitchFamily="18" charset="0"/>
              </a:rPr>
              <a:t>Đuôi mèo</a:t>
            </a:r>
            <a:r>
              <a:rPr lang="en-US" altLang="vi-VN" sz="3600">
                <a:solidFill>
                  <a:schemeClr val="tx1"/>
                </a:solidFill>
                <a:latin typeface="Times New Roman" panose="02020603050405020304" pitchFamily="18" charset="0"/>
              </a:rPr>
              <a:t> </a:t>
            </a:r>
          </a:p>
        </p:txBody>
      </p:sp>
      <p:sp>
        <p:nvSpPr>
          <p:cNvPr id="23" name="Up Arrow 22"/>
          <p:cNvSpPr>
            <a:spLocks noChangeArrowheads="1"/>
          </p:cNvSpPr>
          <p:nvPr/>
        </p:nvSpPr>
        <p:spPr bwMode="auto">
          <a:xfrm>
            <a:off x="4133850" y="5829300"/>
            <a:ext cx="552450" cy="457200"/>
          </a:xfrm>
          <a:prstGeom prst="upArrow">
            <a:avLst>
              <a:gd name="adj1" fmla="val 50000"/>
              <a:gd name="adj2" fmla="val 50000"/>
            </a:avLst>
          </a:prstGeom>
          <a:solidFill>
            <a:srgbClr val="FFFF00"/>
          </a:solidFill>
          <a:ln w="9525" algn="ctr">
            <a:solidFill>
              <a:schemeClr val="tx1"/>
            </a:solidFill>
            <a:round/>
            <a:headEnd/>
            <a:tailEnd/>
          </a:ln>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vi-VN" altLang="vi-VN" sz="2400">
              <a:solidFill>
                <a:schemeClr val="tx1"/>
              </a:solidFill>
              <a:latin typeface="Times New Roman" panose="02020603050405020304" pitchFamily="18" charset="0"/>
            </a:endParaRPr>
          </a:p>
        </p:txBody>
      </p:sp>
      <p:sp>
        <p:nvSpPr>
          <p:cNvPr id="24" name="Rectangle 23"/>
          <p:cNvSpPr>
            <a:spLocks noChangeArrowheads="1"/>
          </p:cNvSpPr>
          <p:nvPr/>
        </p:nvSpPr>
        <p:spPr bwMode="auto">
          <a:xfrm>
            <a:off x="771525" y="4352925"/>
            <a:ext cx="1924050" cy="800100"/>
          </a:xfrm>
          <a:prstGeom prst="rect">
            <a:avLst/>
          </a:prstGeom>
          <a:solidFill>
            <a:srgbClr val="FFFF00"/>
          </a:solidFill>
          <a:ln w="9525" algn="ctr">
            <a:solidFill>
              <a:schemeClr val="bg1"/>
            </a:solidFill>
            <a:round/>
            <a:headEnd/>
            <a:tailEnd/>
          </a:ln>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vi-VN" sz="4000">
                <a:solidFill>
                  <a:srgbClr val="FF0000"/>
                </a:solidFill>
                <a:latin typeface="Times New Roman" panose="02020603050405020304" pitchFamily="18" charset="0"/>
              </a:rPr>
              <a:t> chân </a:t>
            </a:r>
          </a:p>
        </p:txBody>
      </p:sp>
      <p:sp>
        <p:nvSpPr>
          <p:cNvPr id="26" name="Up Arrow 25"/>
          <p:cNvSpPr>
            <a:spLocks noChangeArrowheads="1"/>
          </p:cNvSpPr>
          <p:nvPr/>
        </p:nvSpPr>
        <p:spPr bwMode="auto">
          <a:xfrm>
            <a:off x="5143500" y="5886450"/>
            <a:ext cx="552450" cy="457200"/>
          </a:xfrm>
          <a:prstGeom prst="upArrow">
            <a:avLst>
              <a:gd name="adj1" fmla="val 50000"/>
              <a:gd name="adj2" fmla="val 50000"/>
            </a:avLst>
          </a:prstGeom>
          <a:solidFill>
            <a:srgbClr val="FFFF00"/>
          </a:solidFill>
          <a:ln w="9525" algn="ctr">
            <a:solidFill>
              <a:schemeClr val="tx1"/>
            </a:solidFill>
            <a:round/>
            <a:headEnd/>
            <a:tailEnd/>
          </a:ln>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vi-VN" altLang="vi-VN" sz="2400">
              <a:solidFill>
                <a:schemeClr val="tx1"/>
              </a:solidFill>
              <a:latin typeface="Times New Roman" panose="02020603050405020304" pitchFamily="18" charset="0"/>
            </a:endParaRPr>
          </a:p>
        </p:txBody>
      </p:sp>
      <p:sp>
        <p:nvSpPr>
          <p:cNvPr id="27" name="Up Arrow 26"/>
          <p:cNvSpPr>
            <a:spLocks noChangeArrowheads="1"/>
          </p:cNvSpPr>
          <p:nvPr/>
        </p:nvSpPr>
        <p:spPr bwMode="auto">
          <a:xfrm>
            <a:off x="6143625" y="5429250"/>
            <a:ext cx="552450" cy="457200"/>
          </a:xfrm>
          <a:prstGeom prst="upArrow">
            <a:avLst>
              <a:gd name="adj1" fmla="val 50000"/>
              <a:gd name="adj2" fmla="val 50000"/>
            </a:avLst>
          </a:prstGeom>
          <a:solidFill>
            <a:srgbClr val="FFFF00"/>
          </a:solidFill>
          <a:ln w="9525" algn="ctr">
            <a:solidFill>
              <a:schemeClr val="tx1"/>
            </a:solidFill>
            <a:round/>
            <a:headEnd/>
            <a:tailEnd/>
          </a:ln>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vi-VN" altLang="vi-VN" sz="2400">
              <a:solidFill>
                <a:schemeClr val="tx1"/>
              </a:solidFill>
              <a:latin typeface="Times New Roman" panose="02020603050405020304" pitchFamily="18" charset="0"/>
            </a:endParaRPr>
          </a:p>
        </p:txBody>
      </p:sp>
      <p:sp>
        <p:nvSpPr>
          <p:cNvPr id="28" name="Up Arrow 27"/>
          <p:cNvSpPr>
            <a:spLocks noChangeArrowheads="1"/>
          </p:cNvSpPr>
          <p:nvPr/>
        </p:nvSpPr>
        <p:spPr bwMode="auto">
          <a:xfrm>
            <a:off x="7534275" y="5657850"/>
            <a:ext cx="552450" cy="457200"/>
          </a:xfrm>
          <a:prstGeom prst="upArrow">
            <a:avLst>
              <a:gd name="adj1" fmla="val 50000"/>
              <a:gd name="adj2" fmla="val 50000"/>
            </a:avLst>
          </a:prstGeom>
          <a:solidFill>
            <a:srgbClr val="FFFF00"/>
          </a:solidFill>
          <a:ln w="9525" algn="ctr">
            <a:solidFill>
              <a:schemeClr val="tx1"/>
            </a:solidFill>
            <a:round/>
            <a:headEnd/>
            <a:tailEnd/>
          </a:ln>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vi-VN" altLang="vi-VN" sz="2400">
              <a:solidFill>
                <a:schemeClr val="tx1"/>
              </a:solidFill>
              <a:latin typeface="Times New Roman" panose="02020603050405020304" pitchFamily="18" charset="0"/>
            </a:endParaRPr>
          </a:p>
        </p:txBody>
      </p:sp>
      <p:cxnSp>
        <p:nvCxnSpPr>
          <p:cNvPr id="3" name="Straight Arrow Connector 2"/>
          <p:cNvCxnSpPr/>
          <p:nvPr/>
        </p:nvCxnSpPr>
        <p:spPr>
          <a:xfrm>
            <a:off x="2952750" y="4772025"/>
            <a:ext cx="1181100" cy="2190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2" name="pp1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77600" y="6140450"/>
            <a:ext cx="406400" cy="406400"/>
          </a:xfrm>
          <a:prstGeom prst="rect">
            <a:avLst/>
          </a:prstGeom>
        </p:spPr>
      </p:pic>
    </p:spTree>
  </p:cSld>
  <p:clrMapOvr>
    <a:masterClrMapping/>
  </p:clrMapOvr>
  <p:transition advClick="0" advTm="0">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1000"/>
                                        <p:tgtEl>
                                          <p:spTgt spid="21"/>
                                        </p:tgtEl>
                                      </p:cBhvr>
                                    </p:animEffect>
                                    <p:anim calcmode="lin" valueType="num">
                                      <p:cBhvr>
                                        <p:cTn id="41" dur="1000" fill="hold"/>
                                        <p:tgtEl>
                                          <p:spTgt spid="21"/>
                                        </p:tgtEl>
                                        <p:attrNameLst>
                                          <p:attrName>ppt_x</p:attrName>
                                        </p:attrNameLst>
                                      </p:cBhvr>
                                      <p:tavLst>
                                        <p:tav tm="0">
                                          <p:val>
                                            <p:strVal val="#ppt_x"/>
                                          </p:val>
                                        </p:tav>
                                        <p:tav tm="100000">
                                          <p:val>
                                            <p:strVal val="#ppt_x"/>
                                          </p:val>
                                        </p:tav>
                                      </p:tavLst>
                                    </p:anim>
                                    <p:anim calcmode="lin" valueType="num">
                                      <p:cBhvr>
                                        <p:cTn id="4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additive="base">
                                        <p:cTn id="47" dur="500" fill="hold"/>
                                        <p:tgtEl>
                                          <p:spTgt spid="3"/>
                                        </p:tgtEl>
                                        <p:attrNameLst>
                                          <p:attrName>ppt_x</p:attrName>
                                        </p:attrNameLst>
                                      </p:cBhvr>
                                      <p:tavLst>
                                        <p:tav tm="0">
                                          <p:val>
                                            <p:strVal val="#ppt_x"/>
                                          </p:val>
                                        </p:tav>
                                        <p:tav tm="100000">
                                          <p:val>
                                            <p:strVal val="#ppt_x"/>
                                          </p:val>
                                        </p:tav>
                                      </p:tavLst>
                                    </p:anim>
                                    <p:anim calcmode="lin" valueType="num">
                                      <p:cBhvr additive="base">
                                        <p:cTn id="4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1000"/>
                                        <p:tgtEl>
                                          <p:spTgt spid="24"/>
                                        </p:tgtEl>
                                      </p:cBhvr>
                                    </p:animEffect>
                                    <p:anim calcmode="lin" valueType="num">
                                      <p:cBhvr>
                                        <p:cTn id="54" dur="1000" fill="hold"/>
                                        <p:tgtEl>
                                          <p:spTgt spid="24"/>
                                        </p:tgtEl>
                                        <p:attrNameLst>
                                          <p:attrName>ppt_x</p:attrName>
                                        </p:attrNameLst>
                                      </p:cBhvr>
                                      <p:tavLst>
                                        <p:tav tm="0">
                                          <p:val>
                                            <p:strVal val="#ppt_x"/>
                                          </p:val>
                                        </p:tav>
                                        <p:tav tm="100000">
                                          <p:val>
                                            <p:strVal val="#ppt_x"/>
                                          </p:val>
                                        </p:tav>
                                      </p:tavLst>
                                    </p:anim>
                                    <p:anim calcmode="lin" valueType="num">
                                      <p:cBhvr>
                                        <p:cTn id="5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1000"/>
                                        <p:tgtEl>
                                          <p:spTgt spid="23"/>
                                        </p:tgtEl>
                                      </p:cBhvr>
                                    </p:animEffect>
                                    <p:anim calcmode="lin" valueType="num">
                                      <p:cBhvr>
                                        <p:cTn id="61" dur="1000" fill="hold"/>
                                        <p:tgtEl>
                                          <p:spTgt spid="23"/>
                                        </p:tgtEl>
                                        <p:attrNameLst>
                                          <p:attrName>ppt_x</p:attrName>
                                        </p:attrNameLst>
                                      </p:cBhvr>
                                      <p:tavLst>
                                        <p:tav tm="0">
                                          <p:val>
                                            <p:strVal val="#ppt_x"/>
                                          </p:val>
                                        </p:tav>
                                        <p:tav tm="100000">
                                          <p:val>
                                            <p:strVal val="#ppt_x"/>
                                          </p:val>
                                        </p:tav>
                                      </p:tavLst>
                                    </p:anim>
                                    <p:anim calcmode="lin" valueType="num">
                                      <p:cBhvr>
                                        <p:cTn id="6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1000"/>
                                        <p:tgtEl>
                                          <p:spTgt spid="26"/>
                                        </p:tgtEl>
                                      </p:cBhvr>
                                    </p:animEffect>
                                    <p:anim calcmode="lin" valueType="num">
                                      <p:cBhvr>
                                        <p:cTn id="68" dur="1000" fill="hold"/>
                                        <p:tgtEl>
                                          <p:spTgt spid="26"/>
                                        </p:tgtEl>
                                        <p:attrNameLst>
                                          <p:attrName>ppt_x</p:attrName>
                                        </p:attrNameLst>
                                      </p:cBhvr>
                                      <p:tavLst>
                                        <p:tav tm="0">
                                          <p:val>
                                            <p:strVal val="#ppt_x"/>
                                          </p:val>
                                        </p:tav>
                                        <p:tav tm="100000">
                                          <p:val>
                                            <p:strVal val="#ppt_x"/>
                                          </p:val>
                                        </p:tav>
                                      </p:tavLst>
                                    </p:anim>
                                    <p:anim calcmode="lin" valueType="num">
                                      <p:cBhvr>
                                        <p:cTn id="6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additive="base">
                                        <p:cTn id="79" dur="500" fill="hold"/>
                                        <p:tgtEl>
                                          <p:spTgt spid="28"/>
                                        </p:tgtEl>
                                        <p:attrNameLst>
                                          <p:attrName>ppt_x</p:attrName>
                                        </p:attrNameLst>
                                      </p:cBhvr>
                                      <p:tavLst>
                                        <p:tav tm="0">
                                          <p:val>
                                            <p:strVal val="#ppt_x"/>
                                          </p:val>
                                        </p:tav>
                                        <p:tav tm="100000">
                                          <p:val>
                                            <p:strVal val="#ppt_x"/>
                                          </p:val>
                                        </p:tav>
                                      </p:tavLst>
                                    </p:anim>
                                    <p:anim calcmode="lin" valueType="num">
                                      <p:cBhvr additive="base">
                                        <p:cTn id="80" dur="500" fill="hold"/>
                                        <p:tgtEl>
                                          <p:spTgt spid="28"/>
                                        </p:tgtEl>
                                        <p:attrNameLst>
                                          <p:attrName>ppt_y</p:attrName>
                                        </p:attrNameLst>
                                      </p:cBhvr>
                                      <p:tavLst>
                                        <p:tav tm="0">
                                          <p:val>
                                            <p:strVal val="1+#ppt_h/2"/>
                                          </p:val>
                                        </p:tav>
                                        <p:tav tm="100000">
                                          <p:val>
                                            <p:strVal val="#ppt_y"/>
                                          </p:val>
                                        </p:tav>
                                      </p:tavLst>
                                    </p:anim>
                                  </p:childTnLst>
                                </p:cTn>
                              </p:par>
                            </p:childTnLst>
                          </p:cTn>
                        </p:par>
                        <p:par>
                          <p:cTn id="81" fill="hold">
                            <p:stCondLst>
                              <p:cond delay="1000"/>
                            </p:stCondLst>
                            <p:childTnLst>
                              <p:par>
                                <p:cTn id="82" presetID="1" presetClass="mediacall" presetSubtype="0" fill="hold" nodeType="afterEffect">
                                  <p:stCondLst>
                                    <p:cond delay="0"/>
                                  </p:stCondLst>
                                  <p:childTnLst>
                                    <p:cmd type="call" cmd="playFrom(0.0)">
                                      <p:cBhvr>
                                        <p:cTn id="83" dur="3024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84" fill="hold" display="0">
                  <p:stCondLst>
                    <p:cond delay="indefinite"/>
                  </p:stCondLst>
                  <p:endCondLst>
                    <p:cond evt="onStopAudio" delay="0">
                      <p:tgtEl>
                        <p:sldTgt/>
                      </p:tgtEl>
                    </p:cond>
                  </p:endCondLst>
                </p:cTn>
                <p:tgtEl>
                  <p:spTgt spid="2"/>
                </p:tgtEl>
              </p:cMediaNode>
            </p:audio>
          </p:childTnLst>
        </p:cTn>
      </p:par>
    </p:tnLst>
    <p:bldLst>
      <p:bldP spid="8" grpId="0" animBg="1"/>
      <p:bldP spid="11" grpId="0" animBg="1"/>
      <p:bldP spid="21" grpId="0" animBg="1"/>
      <p:bldP spid="23" grpId="0" animBg="1"/>
      <p:bldP spid="24" grpId="0" animBg="1"/>
      <p:bldP spid="26" grpId="0" animBg="1"/>
      <p:bldP spid="27" grpId="0" animBg="1"/>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47850" y="723900"/>
            <a:ext cx="9886950"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Arrow Connector 3"/>
          <p:cNvCxnSpPr/>
          <p:nvPr/>
        </p:nvCxnSpPr>
        <p:spPr>
          <a:xfrm>
            <a:off x="3219450" y="1257300"/>
            <a:ext cx="762000" cy="5715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5" name="Rectangle 4"/>
          <p:cNvSpPr/>
          <p:nvPr/>
        </p:nvSpPr>
        <p:spPr>
          <a:xfrm>
            <a:off x="1600200" y="695325"/>
            <a:ext cx="1295400" cy="552450"/>
          </a:xfrm>
          <a:prstGeom prst="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rgbClr val="FF0000"/>
                </a:solidFill>
                <a:sym typeface="Arial" charset="0"/>
              </a:rPr>
              <a:t>Tai </a:t>
            </a:r>
          </a:p>
        </p:txBody>
      </p:sp>
      <p:cxnSp>
        <p:nvCxnSpPr>
          <p:cNvPr id="7" name="Straight Arrow Connector 6"/>
          <p:cNvCxnSpPr/>
          <p:nvPr/>
        </p:nvCxnSpPr>
        <p:spPr>
          <a:xfrm>
            <a:off x="2895600" y="1931988"/>
            <a:ext cx="19812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8" name="Rectangle 7"/>
          <p:cNvSpPr/>
          <p:nvPr/>
        </p:nvSpPr>
        <p:spPr>
          <a:xfrm>
            <a:off x="1390650" y="1752600"/>
            <a:ext cx="1295400" cy="438150"/>
          </a:xfrm>
          <a:prstGeom prst="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err="1">
                <a:solidFill>
                  <a:srgbClr val="FF0000"/>
                </a:solidFill>
                <a:sym typeface="Arial" charset="0"/>
              </a:rPr>
              <a:t>Mắt</a:t>
            </a:r>
            <a:r>
              <a:rPr lang="en-US" sz="3200" dirty="0">
                <a:sym typeface="Arial" charset="0"/>
              </a:rPr>
              <a:t> </a:t>
            </a:r>
          </a:p>
        </p:txBody>
      </p:sp>
      <p:cxnSp>
        <p:nvCxnSpPr>
          <p:cNvPr id="10" name="Straight Arrow Connector 9"/>
          <p:cNvCxnSpPr/>
          <p:nvPr/>
        </p:nvCxnSpPr>
        <p:spPr>
          <a:xfrm flipV="1">
            <a:off x="3219450" y="2590800"/>
            <a:ext cx="2324100" cy="40005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1" name="Rectangle 10"/>
          <p:cNvSpPr/>
          <p:nvPr/>
        </p:nvSpPr>
        <p:spPr>
          <a:xfrm>
            <a:off x="1390650" y="2867025"/>
            <a:ext cx="1295400" cy="371475"/>
          </a:xfrm>
          <a:prstGeom prst="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err="1">
                <a:solidFill>
                  <a:srgbClr val="FF0000"/>
                </a:solidFill>
                <a:sym typeface="Arial" charset="0"/>
              </a:rPr>
              <a:t>Mũi</a:t>
            </a:r>
            <a:r>
              <a:rPr lang="en-US" sz="3200" dirty="0">
                <a:solidFill>
                  <a:srgbClr val="FF0000"/>
                </a:solidFill>
                <a:sym typeface="Arial" charset="0"/>
              </a:rPr>
              <a:t> </a:t>
            </a:r>
          </a:p>
        </p:txBody>
      </p:sp>
      <p:cxnSp>
        <p:nvCxnSpPr>
          <p:cNvPr id="17" name="Straight Arrow Connector 16"/>
          <p:cNvCxnSpPr/>
          <p:nvPr/>
        </p:nvCxnSpPr>
        <p:spPr>
          <a:xfrm flipV="1">
            <a:off x="3609975" y="3052762"/>
            <a:ext cx="1685925" cy="90963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8" name="Rectangle 17"/>
          <p:cNvSpPr/>
          <p:nvPr/>
        </p:nvSpPr>
        <p:spPr>
          <a:xfrm>
            <a:off x="1847850" y="3962400"/>
            <a:ext cx="1619250" cy="552450"/>
          </a:xfrm>
          <a:prstGeom prst="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err="1">
                <a:solidFill>
                  <a:srgbClr val="FF0000"/>
                </a:solidFill>
                <a:sym typeface="Arial" charset="0"/>
              </a:rPr>
              <a:t>Miệng</a:t>
            </a:r>
            <a:r>
              <a:rPr lang="en-US" sz="3200" dirty="0">
                <a:solidFill>
                  <a:srgbClr val="FF0000"/>
                </a:solidFill>
                <a:sym typeface="Arial" charset="0"/>
              </a:rPr>
              <a:t> </a:t>
            </a:r>
          </a:p>
        </p:txBody>
      </p:sp>
      <p:pic>
        <p:nvPicPr>
          <p:cNvPr id="2" name="pp1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000509" y="6153727"/>
            <a:ext cx="406400" cy="406400"/>
          </a:xfrm>
          <a:prstGeom prst="rect">
            <a:avLst/>
          </a:prstGeom>
        </p:spPr>
      </p:pic>
    </p:spTree>
  </p:cSld>
  <p:clrMapOvr>
    <a:masterClrMapping/>
  </p:clrMapOvr>
  <p:transition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41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304800"/>
            <a:ext cx="419100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3271838"/>
            <a:ext cx="4324350" cy="285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41325" y="857250"/>
            <a:ext cx="4797425" cy="526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p1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508509" y="6301509"/>
            <a:ext cx="406400" cy="406400"/>
          </a:xfrm>
          <a:prstGeom prst="rect">
            <a:avLst/>
          </a:prstGeom>
        </p:spPr>
      </p:pic>
    </p:spTree>
  </p:cSld>
  <p:clrMapOvr>
    <a:masterClrMapping/>
  </p:clrMapOvr>
  <p:transition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54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3350" y="-133350"/>
            <a:ext cx="12325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483" name="Straight Arrow Connector 5"/>
          <p:cNvCxnSpPr>
            <a:cxnSpLocks noChangeShapeType="1"/>
          </p:cNvCxnSpPr>
          <p:nvPr/>
        </p:nvCxnSpPr>
        <p:spPr bwMode="auto">
          <a:xfrm flipV="1">
            <a:off x="3981450" y="1809750"/>
            <a:ext cx="2009775" cy="76200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84" name="Straight Arrow Connector 7"/>
          <p:cNvCxnSpPr>
            <a:cxnSpLocks noChangeShapeType="1"/>
          </p:cNvCxnSpPr>
          <p:nvPr/>
        </p:nvCxnSpPr>
        <p:spPr bwMode="auto">
          <a:xfrm>
            <a:off x="4514850" y="4591050"/>
            <a:ext cx="1362075" cy="91440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0485" name="Picture 8"/>
          <p:cNvPicPr>
            <a:picLocks noChangeAspect="1"/>
          </p:cNvPicPr>
          <p:nvPr/>
        </p:nvPicPr>
        <p:blipFill>
          <a:blip r:embed="rId5">
            <a:extLst>
              <a:ext uri="{28A0092B-C50C-407E-A947-70E740481C1C}">
                <a14:useLocalDpi xmlns:a14="http://schemas.microsoft.com/office/drawing/2010/main" val="0"/>
              </a:ext>
            </a:extLst>
          </a:blip>
          <a:srcRect l="16118" t="6604"/>
          <a:stretch>
            <a:fillRect/>
          </a:stretch>
        </p:blipFill>
        <p:spPr bwMode="auto">
          <a:xfrm>
            <a:off x="6286500" y="271463"/>
            <a:ext cx="4686300" cy="249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3662363"/>
            <a:ext cx="4686300"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7-Point Star 12"/>
          <p:cNvSpPr/>
          <p:nvPr/>
        </p:nvSpPr>
        <p:spPr bwMode="auto">
          <a:xfrm>
            <a:off x="514350" y="881063"/>
            <a:ext cx="3771900" cy="1762125"/>
          </a:xfrm>
          <a:prstGeom prst="star7">
            <a:avLst/>
          </a:prstGeom>
          <a:solidFill>
            <a:srgbClr val="FFFF00"/>
          </a:solidFill>
          <a:ln w="9525" cap="flat" cmpd="sng" algn="ctr">
            <a:solidFill>
              <a:schemeClr val="bg1"/>
            </a:solidFill>
            <a:prstDash val="solid"/>
            <a:round/>
            <a:headEnd type="none" w="med" len="med"/>
            <a:tailEnd type="none" w="med" len="med"/>
          </a:ln>
          <a:effectLst/>
        </p:spPr>
        <p:txBody>
          <a:bodyPr/>
          <a:lstStyle/>
          <a:p>
            <a:pPr algn="ctr" eaLnBrk="1" hangingPunct="1">
              <a:defRPr/>
            </a:pPr>
            <a:r>
              <a:rPr lang="en-US" sz="3600" dirty="0" err="1">
                <a:solidFill>
                  <a:srgbClr val="FF0000"/>
                </a:solidFill>
                <a:latin typeface="Times New Roman" pitchFamily="18" charset="0"/>
                <a:cs typeface="Arial" charset="0"/>
                <a:sym typeface="Arial" charset="0"/>
              </a:rPr>
              <a:t>Thức</a:t>
            </a:r>
            <a:r>
              <a:rPr lang="en-US" sz="3600" dirty="0">
                <a:solidFill>
                  <a:srgbClr val="FF0000"/>
                </a:solidFill>
                <a:latin typeface="Times New Roman" pitchFamily="18" charset="0"/>
                <a:cs typeface="Arial" charset="0"/>
                <a:sym typeface="Arial" charset="0"/>
              </a:rPr>
              <a:t> </a:t>
            </a:r>
            <a:r>
              <a:rPr lang="en-US" sz="3600" dirty="0" err="1">
                <a:solidFill>
                  <a:srgbClr val="FF0000"/>
                </a:solidFill>
                <a:latin typeface="Times New Roman" pitchFamily="18" charset="0"/>
                <a:cs typeface="Arial" charset="0"/>
                <a:sym typeface="Arial" charset="0"/>
              </a:rPr>
              <a:t>ăn</a:t>
            </a:r>
            <a:r>
              <a:rPr lang="en-US" sz="3600" dirty="0">
                <a:solidFill>
                  <a:srgbClr val="FF0000"/>
                </a:solidFill>
                <a:latin typeface="Times New Roman" pitchFamily="18" charset="0"/>
                <a:cs typeface="Arial" charset="0"/>
                <a:sym typeface="Arial" charset="0"/>
              </a:rPr>
              <a:t> </a:t>
            </a:r>
            <a:r>
              <a:rPr lang="en-US" sz="3600" dirty="0" err="1">
                <a:solidFill>
                  <a:srgbClr val="FF0000"/>
                </a:solidFill>
                <a:latin typeface="Times New Roman" pitchFamily="18" charset="0"/>
                <a:cs typeface="Arial" charset="0"/>
                <a:sym typeface="Arial" charset="0"/>
              </a:rPr>
              <a:t>của</a:t>
            </a:r>
            <a:r>
              <a:rPr lang="en-US" sz="3600" dirty="0">
                <a:solidFill>
                  <a:srgbClr val="FF0000"/>
                </a:solidFill>
                <a:latin typeface="Times New Roman" pitchFamily="18" charset="0"/>
                <a:cs typeface="Arial" charset="0"/>
                <a:sym typeface="Arial" charset="0"/>
              </a:rPr>
              <a:t> </a:t>
            </a:r>
            <a:r>
              <a:rPr lang="en-US" sz="3600" dirty="0" err="1">
                <a:solidFill>
                  <a:srgbClr val="FF0000"/>
                </a:solidFill>
                <a:latin typeface="Times New Roman" pitchFamily="18" charset="0"/>
                <a:cs typeface="Arial" charset="0"/>
                <a:sym typeface="Arial" charset="0"/>
              </a:rPr>
              <a:t>mèo</a:t>
            </a:r>
            <a:r>
              <a:rPr lang="en-US" sz="3600" dirty="0">
                <a:solidFill>
                  <a:srgbClr val="FF0000"/>
                </a:solidFill>
                <a:latin typeface="Times New Roman" pitchFamily="18" charset="0"/>
                <a:cs typeface="Arial" charset="0"/>
                <a:sym typeface="Arial" charset="0"/>
              </a:rPr>
              <a:t> </a:t>
            </a:r>
          </a:p>
        </p:txBody>
      </p:sp>
      <p:pic>
        <p:nvPicPr>
          <p:cNvPr id="2" name="pp1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986337" y="6318250"/>
            <a:ext cx="406400" cy="406400"/>
          </a:xfrm>
          <a:prstGeom prst="rect">
            <a:avLst/>
          </a:prstGeom>
        </p:spPr>
      </p:pic>
    </p:spTree>
  </p:cSld>
  <p:clrMapOvr>
    <a:masterClrMapping/>
  </p:clrMapOvr>
  <p:transition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7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1950" y="895350"/>
            <a:ext cx="5734050"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286500" y="2057400"/>
            <a:ext cx="44386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1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486400" y="6451600"/>
            <a:ext cx="406400" cy="406400"/>
          </a:xfrm>
          <a:prstGeom prst="rect">
            <a:avLst/>
          </a:prstGeom>
        </p:spPr>
      </p:pic>
    </p:spTree>
  </p:cSld>
  <p:clrMapOvr>
    <a:masterClrMapping/>
  </p:clrMapOvr>
  <p:transition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5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24250" y="695325"/>
            <a:ext cx="7620000"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p:cNvCxnSpPr>
            <a:cxnSpLocks noChangeShapeType="1"/>
          </p:cNvCxnSpPr>
          <p:nvPr/>
        </p:nvCxnSpPr>
        <p:spPr bwMode="auto">
          <a:xfrm flipH="1">
            <a:off x="8210550" y="857250"/>
            <a:ext cx="838200" cy="72390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ctangle 5"/>
          <p:cNvSpPr>
            <a:spLocks noChangeArrowheads="1"/>
          </p:cNvSpPr>
          <p:nvPr/>
        </p:nvSpPr>
        <p:spPr bwMode="auto">
          <a:xfrm>
            <a:off x="9239250" y="266700"/>
            <a:ext cx="1676400" cy="647700"/>
          </a:xfrm>
          <a:prstGeom prst="rect">
            <a:avLst/>
          </a:prstGeom>
          <a:solidFill>
            <a:srgbClr val="FFFF00"/>
          </a:solidFill>
          <a:ln w="9525" algn="ctr">
            <a:solidFill>
              <a:schemeClr val="bg1"/>
            </a:solidFill>
            <a:round/>
            <a:headEnd/>
            <a:tailEnd/>
          </a:ln>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vi-VN" sz="2800">
                <a:solidFill>
                  <a:srgbClr val="FF0000"/>
                </a:solidFill>
                <a:latin typeface="Times New Roman" panose="02020603050405020304" pitchFamily="18" charset="0"/>
              </a:rPr>
              <a:t>Đầu </a:t>
            </a:r>
          </a:p>
        </p:txBody>
      </p:sp>
      <p:cxnSp>
        <p:nvCxnSpPr>
          <p:cNvPr id="8" name="Straight Arrow Connector 7"/>
          <p:cNvCxnSpPr>
            <a:cxnSpLocks noChangeShapeType="1"/>
          </p:cNvCxnSpPr>
          <p:nvPr/>
        </p:nvCxnSpPr>
        <p:spPr bwMode="auto">
          <a:xfrm>
            <a:off x="6362700" y="1581150"/>
            <a:ext cx="19050" cy="112395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Rectangle 9"/>
          <p:cNvSpPr>
            <a:spLocks noChangeArrowheads="1"/>
          </p:cNvSpPr>
          <p:nvPr/>
        </p:nvSpPr>
        <p:spPr bwMode="auto">
          <a:xfrm>
            <a:off x="5581650" y="590550"/>
            <a:ext cx="1600200" cy="628650"/>
          </a:xfrm>
          <a:prstGeom prst="rect">
            <a:avLst/>
          </a:prstGeom>
          <a:solidFill>
            <a:srgbClr val="FFFF00"/>
          </a:solidFill>
          <a:ln w="9525" algn="ctr">
            <a:solidFill>
              <a:schemeClr val="bg1"/>
            </a:solidFill>
            <a:round/>
            <a:headEnd/>
            <a:tailEnd/>
          </a:ln>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vi-VN" sz="2800">
                <a:solidFill>
                  <a:srgbClr val="FF0000"/>
                </a:solidFill>
                <a:latin typeface="Times New Roman" panose="02020603050405020304" pitchFamily="18" charset="0"/>
              </a:rPr>
              <a:t>Thân</a:t>
            </a:r>
            <a:r>
              <a:rPr lang="en-US" altLang="vi-VN" sz="2800">
                <a:solidFill>
                  <a:schemeClr val="tx1"/>
                </a:solidFill>
                <a:latin typeface="Times New Roman" panose="02020603050405020304" pitchFamily="18" charset="0"/>
              </a:rPr>
              <a:t> </a:t>
            </a:r>
          </a:p>
        </p:txBody>
      </p:sp>
      <p:cxnSp>
        <p:nvCxnSpPr>
          <p:cNvPr id="12" name="Straight Arrow Connector 11"/>
          <p:cNvCxnSpPr>
            <a:cxnSpLocks noChangeShapeType="1"/>
          </p:cNvCxnSpPr>
          <p:nvPr/>
        </p:nvCxnSpPr>
        <p:spPr bwMode="auto">
          <a:xfrm>
            <a:off x="4343400" y="1581150"/>
            <a:ext cx="857250" cy="561975"/>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Rectangle 12"/>
          <p:cNvSpPr>
            <a:spLocks noChangeArrowheads="1"/>
          </p:cNvSpPr>
          <p:nvPr/>
        </p:nvSpPr>
        <p:spPr bwMode="auto">
          <a:xfrm>
            <a:off x="2305050" y="904875"/>
            <a:ext cx="1600200" cy="657225"/>
          </a:xfrm>
          <a:prstGeom prst="rect">
            <a:avLst/>
          </a:prstGeom>
          <a:solidFill>
            <a:srgbClr val="FFFF00"/>
          </a:solidFill>
          <a:ln w="9525" algn="ctr">
            <a:solidFill>
              <a:schemeClr val="bg1"/>
            </a:solidFill>
            <a:round/>
            <a:headEnd/>
            <a:tailEnd/>
          </a:ln>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vi-VN" sz="2800">
                <a:solidFill>
                  <a:srgbClr val="FF0000"/>
                </a:solidFill>
                <a:latin typeface="Times New Roman" panose="02020603050405020304" pitchFamily="18" charset="0"/>
              </a:rPr>
              <a:t>Đuôi</a:t>
            </a:r>
            <a:r>
              <a:rPr lang="en-US" altLang="vi-VN" sz="2800">
                <a:solidFill>
                  <a:schemeClr val="tx1"/>
                </a:solidFill>
                <a:latin typeface="Times New Roman" panose="02020603050405020304" pitchFamily="18" charset="0"/>
              </a:rPr>
              <a:t> </a:t>
            </a:r>
          </a:p>
        </p:txBody>
      </p:sp>
      <p:cxnSp>
        <p:nvCxnSpPr>
          <p:cNvPr id="15" name="Straight Arrow Connector 14"/>
          <p:cNvCxnSpPr>
            <a:cxnSpLocks noChangeShapeType="1"/>
          </p:cNvCxnSpPr>
          <p:nvPr/>
        </p:nvCxnSpPr>
        <p:spPr bwMode="auto">
          <a:xfrm>
            <a:off x="3333750" y="5276850"/>
            <a:ext cx="1009650"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Rectangle 15"/>
          <p:cNvSpPr>
            <a:spLocks noChangeArrowheads="1"/>
          </p:cNvSpPr>
          <p:nvPr/>
        </p:nvSpPr>
        <p:spPr bwMode="auto">
          <a:xfrm>
            <a:off x="1371600" y="5000625"/>
            <a:ext cx="1524000" cy="552450"/>
          </a:xfrm>
          <a:prstGeom prst="rect">
            <a:avLst/>
          </a:prstGeom>
          <a:solidFill>
            <a:srgbClr val="FFFF00"/>
          </a:solidFill>
          <a:ln w="9525" algn="ctr">
            <a:solidFill>
              <a:schemeClr val="bg1"/>
            </a:solidFill>
            <a:round/>
            <a:headEnd/>
            <a:tailEnd/>
          </a:ln>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vi-VN" sz="2800">
                <a:solidFill>
                  <a:srgbClr val="FF0000"/>
                </a:solidFill>
                <a:latin typeface="Times New Roman" panose="02020603050405020304" pitchFamily="18" charset="0"/>
              </a:rPr>
              <a:t>4 Chân </a:t>
            </a:r>
          </a:p>
        </p:txBody>
      </p:sp>
      <p:sp>
        <p:nvSpPr>
          <p:cNvPr id="17" name="Up Arrow 16"/>
          <p:cNvSpPr>
            <a:spLocks noChangeArrowheads="1"/>
          </p:cNvSpPr>
          <p:nvPr/>
        </p:nvSpPr>
        <p:spPr bwMode="auto">
          <a:xfrm>
            <a:off x="4243388" y="5553075"/>
            <a:ext cx="542925" cy="533400"/>
          </a:xfrm>
          <a:prstGeom prst="upArrow">
            <a:avLst>
              <a:gd name="adj1" fmla="val 50000"/>
              <a:gd name="adj2" fmla="val 50000"/>
            </a:avLst>
          </a:prstGeom>
          <a:solidFill>
            <a:srgbClr val="FFFF00"/>
          </a:solidFill>
          <a:ln w="9525" algn="ctr">
            <a:solidFill>
              <a:schemeClr val="tx1"/>
            </a:solidFill>
            <a:round/>
            <a:headEnd/>
            <a:tailEnd/>
          </a:ln>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vi-VN" altLang="vi-VN" sz="2400">
              <a:solidFill>
                <a:srgbClr val="FF0000"/>
              </a:solidFill>
              <a:latin typeface="Times New Roman" panose="02020603050405020304" pitchFamily="18" charset="0"/>
            </a:endParaRPr>
          </a:p>
        </p:txBody>
      </p:sp>
      <p:sp>
        <p:nvSpPr>
          <p:cNvPr id="18" name="Up Arrow 17"/>
          <p:cNvSpPr>
            <a:spLocks noChangeArrowheads="1"/>
          </p:cNvSpPr>
          <p:nvPr/>
        </p:nvSpPr>
        <p:spPr bwMode="auto">
          <a:xfrm>
            <a:off x="4995863" y="5705475"/>
            <a:ext cx="542925" cy="533400"/>
          </a:xfrm>
          <a:prstGeom prst="upArrow">
            <a:avLst>
              <a:gd name="adj1" fmla="val 50000"/>
              <a:gd name="adj2" fmla="val 50000"/>
            </a:avLst>
          </a:prstGeom>
          <a:solidFill>
            <a:srgbClr val="FFFF00"/>
          </a:solidFill>
          <a:ln w="9525" algn="ctr">
            <a:solidFill>
              <a:schemeClr val="tx1"/>
            </a:solidFill>
            <a:round/>
            <a:headEnd/>
            <a:tailEnd/>
          </a:ln>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vi-VN" altLang="vi-VN" sz="2400">
              <a:solidFill>
                <a:srgbClr val="FF0000"/>
              </a:solidFill>
              <a:latin typeface="Times New Roman" panose="02020603050405020304" pitchFamily="18" charset="0"/>
            </a:endParaRPr>
          </a:p>
        </p:txBody>
      </p:sp>
      <p:sp>
        <p:nvSpPr>
          <p:cNvPr id="19" name="Up Arrow 18"/>
          <p:cNvSpPr>
            <a:spLocks noChangeArrowheads="1"/>
          </p:cNvSpPr>
          <p:nvPr/>
        </p:nvSpPr>
        <p:spPr bwMode="auto">
          <a:xfrm>
            <a:off x="6819900" y="5705475"/>
            <a:ext cx="542925" cy="533400"/>
          </a:xfrm>
          <a:prstGeom prst="upArrow">
            <a:avLst>
              <a:gd name="adj1" fmla="val 50000"/>
              <a:gd name="adj2" fmla="val 50000"/>
            </a:avLst>
          </a:prstGeom>
          <a:solidFill>
            <a:srgbClr val="FFFF00"/>
          </a:solidFill>
          <a:ln w="9525" algn="ctr">
            <a:solidFill>
              <a:schemeClr val="tx1"/>
            </a:solidFill>
            <a:round/>
            <a:headEnd/>
            <a:tailEnd/>
          </a:ln>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vi-VN" altLang="vi-VN" sz="2400">
              <a:solidFill>
                <a:srgbClr val="FF0000"/>
              </a:solidFill>
              <a:latin typeface="Times New Roman" panose="02020603050405020304" pitchFamily="18" charset="0"/>
            </a:endParaRPr>
          </a:p>
        </p:txBody>
      </p:sp>
      <p:sp>
        <p:nvSpPr>
          <p:cNvPr id="20" name="Up Arrow 19"/>
          <p:cNvSpPr>
            <a:spLocks noChangeArrowheads="1"/>
          </p:cNvSpPr>
          <p:nvPr/>
        </p:nvSpPr>
        <p:spPr bwMode="auto">
          <a:xfrm>
            <a:off x="7381875" y="5819775"/>
            <a:ext cx="542925" cy="533400"/>
          </a:xfrm>
          <a:prstGeom prst="upArrow">
            <a:avLst>
              <a:gd name="adj1" fmla="val 50000"/>
              <a:gd name="adj2" fmla="val 50000"/>
            </a:avLst>
          </a:prstGeom>
          <a:solidFill>
            <a:srgbClr val="FFFF00"/>
          </a:solidFill>
          <a:ln w="9525" algn="ctr">
            <a:solidFill>
              <a:schemeClr val="tx1"/>
            </a:solidFill>
            <a:round/>
            <a:headEnd/>
            <a:tailEnd/>
          </a:ln>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vi-VN" altLang="vi-VN" sz="2400">
              <a:solidFill>
                <a:srgbClr val="FF0000"/>
              </a:solidFill>
              <a:latin typeface="Times New Roman" panose="02020603050405020304" pitchFamily="18" charset="0"/>
            </a:endParaRPr>
          </a:p>
        </p:txBody>
      </p:sp>
      <p:pic>
        <p:nvPicPr>
          <p:cNvPr id="2" name="1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44250" y="6405563"/>
            <a:ext cx="406400" cy="406400"/>
          </a:xfrm>
          <a:prstGeom prst="rect">
            <a:avLst/>
          </a:prstGeom>
        </p:spPr>
      </p:pic>
    </p:spTree>
  </p:cSld>
  <p:clrMapOvr>
    <a:masterClrMapping/>
  </p:clrMapOvr>
  <p:transition advClick="0" advTm="0">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2" presetClass="entr" presetSubtype="0"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00"/>
                                        <p:tgtEl>
                                          <p:spTgt spid="12"/>
                                        </p:tgtEl>
                                      </p:cBhvr>
                                    </p:animEffect>
                                    <p:anim calcmode="lin" valueType="num">
                                      <p:cBhvr>
                                        <p:cTn id="41" dur="1000" fill="hold"/>
                                        <p:tgtEl>
                                          <p:spTgt spid="12"/>
                                        </p:tgtEl>
                                        <p:attrNameLst>
                                          <p:attrName>ppt_x</p:attrName>
                                        </p:attrNameLst>
                                      </p:cBhvr>
                                      <p:tavLst>
                                        <p:tav tm="0">
                                          <p:val>
                                            <p:strVal val="#ppt_x"/>
                                          </p:val>
                                        </p:tav>
                                        <p:tav tm="100000">
                                          <p:val>
                                            <p:strVal val="#ppt_x"/>
                                          </p:val>
                                        </p:tav>
                                      </p:tavLst>
                                    </p:anim>
                                    <p:anim calcmode="lin" valueType="num">
                                      <p:cBhvr>
                                        <p:cTn id="4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nodeType="click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additive="base">
                                        <p:cTn id="54" dur="500" fill="hold"/>
                                        <p:tgtEl>
                                          <p:spTgt spid="15"/>
                                        </p:tgtEl>
                                        <p:attrNameLst>
                                          <p:attrName>ppt_x</p:attrName>
                                        </p:attrNameLst>
                                      </p:cBhvr>
                                      <p:tavLst>
                                        <p:tav tm="0">
                                          <p:val>
                                            <p:strVal val="#ppt_x"/>
                                          </p:val>
                                        </p:tav>
                                        <p:tav tm="100000">
                                          <p:val>
                                            <p:strVal val="#ppt_x"/>
                                          </p:val>
                                        </p:tav>
                                      </p:tavLst>
                                    </p:anim>
                                    <p:anim calcmode="lin" valueType="num">
                                      <p:cBhvr additive="base">
                                        <p:cTn id="5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1000"/>
                                        <p:tgtEl>
                                          <p:spTgt spid="16"/>
                                        </p:tgtEl>
                                      </p:cBhvr>
                                    </p:animEffect>
                                    <p:anim calcmode="lin" valueType="num">
                                      <p:cBhvr>
                                        <p:cTn id="61" dur="1000" fill="hold"/>
                                        <p:tgtEl>
                                          <p:spTgt spid="16"/>
                                        </p:tgtEl>
                                        <p:attrNameLst>
                                          <p:attrName>ppt_x</p:attrName>
                                        </p:attrNameLst>
                                      </p:cBhvr>
                                      <p:tavLst>
                                        <p:tav tm="0">
                                          <p:val>
                                            <p:strVal val="#ppt_x"/>
                                          </p:val>
                                        </p:tav>
                                        <p:tav tm="100000">
                                          <p:val>
                                            <p:strVal val="#ppt_x"/>
                                          </p:val>
                                        </p:tav>
                                      </p:tavLst>
                                    </p:anim>
                                    <p:anim calcmode="lin" valueType="num">
                                      <p:cBhvr>
                                        <p:cTn id="6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1000"/>
                                        <p:tgtEl>
                                          <p:spTgt spid="17"/>
                                        </p:tgtEl>
                                      </p:cBhvr>
                                    </p:animEffect>
                                    <p:anim calcmode="lin" valueType="num">
                                      <p:cBhvr>
                                        <p:cTn id="68" dur="1000" fill="hold"/>
                                        <p:tgtEl>
                                          <p:spTgt spid="17"/>
                                        </p:tgtEl>
                                        <p:attrNameLst>
                                          <p:attrName>ppt_x</p:attrName>
                                        </p:attrNameLst>
                                      </p:cBhvr>
                                      <p:tavLst>
                                        <p:tav tm="0">
                                          <p:val>
                                            <p:strVal val="#ppt_x"/>
                                          </p:val>
                                        </p:tav>
                                        <p:tav tm="100000">
                                          <p:val>
                                            <p:strVal val="#ppt_x"/>
                                          </p:val>
                                        </p:tav>
                                      </p:tavLst>
                                    </p:anim>
                                    <p:anim calcmode="lin" valueType="num">
                                      <p:cBhvr>
                                        <p:cTn id="6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84" fill="hold" nodeType="clickPar">
                      <p:stCondLst>
                        <p:cond delay="indefinite"/>
                      </p:stCondLst>
                      <p:childTnLst>
                        <p:par>
                          <p:cTn id="85" fill="hold" nodeType="withGroup">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20"/>
                                        </p:tgtEl>
                                        <p:attrNameLst>
                                          <p:attrName>style.visibility</p:attrName>
                                        </p:attrNameLst>
                                      </p:cBhvr>
                                      <p:to>
                                        <p:strVal val="visible"/>
                                      </p:to>
                                    </p:set>
                                    <p:animEffect transition="in" filter="fade">
                                      <p:cBhvr>
                                        <p:cTn id="88" dur="1000"/>
                                        <p:tgtEl>
                                          <p:spTgt spid="20"/>
                                        </p:tgtEl>
                                      </p:cBhvr>
                                    </p:animEffect>
                                    <p:anim calcmode="lin" valueType="num">
                                      <p:cBhvr>
                                        <p:cTn id="89" dur="1000" fill="hold"/>
                                        <p:tgtEl>
                                          <p:spTgt spid="20"/>
                                        </p:tgtEl>
                                        <p:attrNameLst>
                                          <p:attrName>ppt_x</p:attrName>
                                        </p:attrNameLst>
                                      </p:cBhvr>
                                      <p:tavLst>
                                        <p:tav tm="0">
                                          <p:val>
                                            <p:strVal val="#ppt_x"/>
                                          </p:val>
                                        </p:tav>
                                        <p:tav tm="100000">
                                          <p:val>
                                            <p:strVal val="#ppt_x"/>
                                          </p:val>
                                        </p:tav>
                                      </p:tavLst>
                                    </p:anim>
                                    <p:anim calcmode="lin" valueType="num">
                                      <p:cBhvr>
                                        <p:cTn id="90" dur="1000" fill="hold"/>
                                        <p:tgtEl>
                                          <p:spTgt spid="20"/>
                                        </p:tgtEl>
                                        <p:attrNameLst>
                                          <p:attrName>ppt_y</p:attrName>
                                        </p:attrNameLst>
                                      </p:cBhvr>
                                      <p:tavLst>
                                        <p:tav tm="0">
                                          <p:val>
                                            <p:strVal val="#ppt_y+.1"/>
                                          </p:val>
                                        </p:tav>
                                        <p:tav tm="100000">
                                          <p:val>
                                            <p:strVal val="#ppt_y"/>
                                          </p:val>
                                        </p:tav>
                                      </p:tavLst>
                                    </p:anim>
                                  </p:childTnLst>
                                </p:cTn>
                              </p:par>
                            </p:childTnLst>
                          </p:cTn>
                        </p:par>
                        <p:par>
                          <p:cTn id="91" fill="hold">
                            <p:stCondLst>
                              <p:cond delay="1000"/>
                            </p:stCondLst>
                            <p:childTnLst>
                              <p:par>
                                <p:cTn id="92" presetID="1" presetClass="mediacall" presetSubtype="0" fill="hold" nodeType="afterEffect">
                                  <p:stCondLst>
                                    <p:cond delay="0"/>
                                  </p:stCondLst>
                                  <p:childTnLst>
                                    <p:cmd type="call" cmd="playFrom(0.0)">
                                      <p:cBhvr>
                                        <p:cTn id="93" dur="3045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94" fill="hold" display="0">
                  <p:stCondLst>
                    <p:cond delay="indefinite"/>
                  </p:stCondLst>
                  <p:endCondLst>
                    <p:cond evt="onStopAudio" delay="0">
                      <p:tgtEl>
                        <p:sldTgt/>
                      </p:tgtEl>
                    </p:cond>
                  </p:endCondLst>
                </p:cTn>
                <p:tgtEl>
                  <p:spTgt spid="2"/>
                </p:tgtEl>
              </p:cMediaNode>
            </p:audio>
          </p:childTnLst>
        </p:cTn>
      </p:par>
    </p:tnLst>
    <p:bldLst>
      <p:bldP spid="6" grpId="0" animBg="1"/>
      <p:bldP spid="10" grpId="0" animBg="1"/>
      <p:bldP spid="13" grpId="0" animBg="1"/>
      <p:bldP spid="16" grpId="0" animBg="1"/>
      <p:bldP spid="17" grpId="0" animBg="1"/>
      <p:bldP spid="18" grpId="0" animBg="1"/>
      <p:bldP spid="19"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2257425"/>
            <a:ext cx="6161088"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874773">
            <a:off x="4541838" y="2984500"/>
            <a:ext cx="1624012"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61188" y="3213100"/>
            <a:ext cx="3059112" cy="276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1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631709" y="6396037"/>
            <a:ext cx="406400" cy="406400"/>
          </a:xfrm>
          <a:prstGeom prst="rect">
            <a:avLst/>
          </a:prstGeom>
        </p:spPr>
      </p:pic>
    </p:spTree>
  </p:cSld>
  <p:clrMapOvr>
    <a:masterClrMapping/>
  </p:clrMapOvr>
  <p:transition advClick="0" advTm="0">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 presetClass="mediacall" presetSubtype="0" fill="hold" nodeType="afterEffect">
                                  <p:stCondLst>
                                    <p:cond delay="0"/>
                                  </p:stCondLst>
                                  <p:childTnLst>
                                    <p:cmd type="call" cmd="playFrom(0.0)">
                                      <p:cBhvr>
                                        <p:cTn id="17" dur="1749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2"/>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0488" y="2809875"/>
            <a:ext cx="5075238"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p:cNvCxnSpPr>
            <a:cxnSpLocks noChangeShapeType="1"/>
          </p:cNvCxnSpPr>
          <p:nvPr/>
        </p:nvCxnSpPr>
        <p:spPr bwMode="auto">
          <a:xfrm>
            <a:off x="1736725" y="2581275"/>
            <a:ext cx="709613" cy="76200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Rectangle 7"/>
          <p:cNvSpPr>
            <a:spLocks noChangeArrowheads="1"/>
          </p:cNvSpPr>
          <p:nvPr/>
        </p:nvSpPr>
        <p:spPr bwMode="auto">
          <a:xfrm>
            <a:off x="674688" y="2014538"/>
            <a:ext cx="1062037" cy="523875"/>
          </a:xfrm>
          <a:prstGeom prst="rect">
            <a:avLst/>
          </a:prstGeom>
          <a:solidFill>
            <a:srgbClr val="FFFF00"/>
          </a:solidFill>
          <a:ln w="9525" algn="ctr">
            <a:solidFill>
              <a:schemeClr val="accent1"/>
            </a:solidFill>
            <a:round/>
            <a:headEnd/>
            <a:tailEnd/>
          </a:ln>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vi-VN" sz="2400">
                <a:solidFill>
                  <a:srgbClr val="FF0000"/>
                </a:solidFill>
                <a:latin typeface="Times New Roman" panose="02020603050405020304" pitchFamily="18" charset="0"/>
              </a:rPr>
              <a:t>Tai</a:t>
            </a:r>
            <a:r>
              <a:rPr lang="en-US" altLang="vi-VN" sz="2400">
                <a:solidFill>
                  <a:schemeClr val="tx1"/>
                </a:solidFill>
                <a:latin typeface="Times New Roman" panose="02020603050405020304" pitchFamily="18" charset="0"/>
              </a:rPr>
              <a:t> </a:t>
            </a: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43450" y="990600"/>
            <a:ext cx="5410200"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Arrow Connector 16"/>
          <p:cNvCxnSpPr>
            <a:cxnSpLocks noChangeShapeType="1"/>
          </p:cNvCxnSpPr>
          <p:nvPr/>
        </p:nvCxnSpPr>
        <p:spPr bwMode="auto">
          <a:xfrm flipH="1">
            <a:off x="3208338" y="3343275"/>
            <a:ext cx="1249362" cy="295275"/>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Rectangle 15"/>
          <p:cNvSpPr/>
          <p:nvPr/>
        </p:nvSpPr>
        <p:spPr>
          <a:xfrm>
            <a:off x="3371850" y="2624138"/>
            <a:ext cx="1085850" cy="409575"/>
          </a:xfrm>
          <a:prstGeom prst="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solidFill>
                  <a:srgbClr val="C00000"/>
                </a:solidFill>
                <a:latin typeface="Times New Roman" pitchFamily="18" charset="0"/>
                <a:cs typeface="Times New Roman" pitchFamily="18" charset="0"/>
                <a:sym typeface="Arial" charset="0"/>
              </a:rPr>
              <a:t>Mắt</a:t>
            </a:r>
            <a:endParaRPr lang="en-US" sz="2400" dirty="0">
              <a:solidFill>
                <a:srgbClr val="C00000"/>
              </a:solidFill>
              <a:latin typeface="Times New Roman" pitchFamily="18" charset="0"/>
              <a:cs typeface="Times New Roman" pitchFamily="18" charset="0"/>
              <a:sym typeface="Arial" charset="0"/>
            </a:endParaRPr>
          </a:p>
        </p:txBody>
      </p:sp>
      <p:pic>
        <p:nvPicPr>
          <p:cNvPr id="2" name="2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326255" y="6310745"/>
            <a:ext cx="406400" cy="406400"/>
          </a:xfrm>
          <a:prstGeom prst="rect">
            <a:avLst/>
          </a:prstGeom>
        </p:spPr>
      </p:pic>
    </p:spTree>
  </p:cSld>
  <p:clrMapOvr>
    <a:masterClrMapping/>
  </p:clrMapOvr>
  <p:transition advClick="0" advTm="0">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1" presetClass="mediacall" presetSubtype="0" fill="hold" nodeType="afterEffect">
                                  <p:stCondLst>
                                    <p:cond delay="0"/>
                                  </p:stCondLst>
                                  <p:childTnLst>
                                    <p:cmd type="call" cmd="playFrom(0.0)">
                                      <p:cBhvr>
                                        <p:cTn id="38" dur="1948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2"/>
                </p:tgtEl>
              </p:cMediaNode>
            </p:audio>
          </p:childTnLst>
        </p:cTn>
      </p:par>
    </p:tnLst>
    <p:bldLst>
      <p:bldP spid="8"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9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2"/>
          <p:cNvSpPr>
            <a:spLocks noChangeArrowheads="1"/>
          </p:cNvSpPr>
          <p:nvPr/>
        </p:nvSpPr>
        <p:spPr bwMode="auto">
          <a:xfrm>
            <a:off x="1143000" y="1030288"/>
            <a:ext cx="10458450" cy="464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vi-VN" altLang="vi-VN" sz="2800" b="1" dirty="0" smtClean="0">
                <a:latin typeface="Times New Roman" panose="02020603050405020304" pitchFamily="18" charset="0"/>
                <a:cs typeface="Times New Roman" panose="02020603050405020304" pitchFamily="18" charset="0"/>
              </a:rPr>
              <a:t>MỤC </a:t>
            </a:r>
            <a:r>
              <a:rPr lang="vi-VN" altLang="vi-VN" sz="2800" b="1" dirty="0">
                <a:latin typeface="Times New Roman" panose="02020603050405020304" pitchFamily="18" charset="0"/>
                <a:cs typeface="Times New Roman" panose="02020603050405020304" pitchFamily="18" charset="0"/>
              </a:rPr>
              <a:t>ĐÍCH – YÊU CẦU</a:t>
            </a:r>
            <a:r>
              <a:rPr lang="vi-VN" altLang="vi-VN" sz="2800" dirty="0">
                <a:latin typeface="Times New Roman" panose="02020603050405020304" pitchFamily="18" charset="0"/>
                <a:cs typeface="Times New Roman" panose="02020603050405020304" pitchFamily="18" charset="0"/>
              </a:rPr>
              <a:t/>
            </a:r>
            <a:br>
              <a:rPr lang="vi-VN" altLang="vi-VN" sz="2800" dirty="0">
                <a:latin typeface="Times New Roman" panose="02020603050405020304" pitchFamily="18" charset="0"/>
                <a:cs typeface="Times New Roman" panose="02020603050405020304" pitchFamily="18" charset="0"/>
              </a:rPr>
            </a:br>
            <a:r>
              <a:rPr lang="en-US" altLang="vi-VN" sz="2400" b="1" i="1" dirty="0">
                <a:latin typeface="Times New Roman" panose="02020603050405020304" pitchFamily="18" charset="0"/>
                <a:cs typeface="Times New Roman" panose="02020603050405020304" pitchFamily="18" charset="0"/>
              </a:rPr>
              <a:t>1. </a:t>
            </a:r>
            <a:r>
              <a:rPr lang="vi-VN" altLang="vi-VN" sz="2400" b="1" i="1" dirty="0">
                <a:latin typeface="Times New Roman" panose="02020603050405020304" pitchFamily="18" charset="0"/>
                <a:cs typeface="Times New Roman" panose="02020603050405020304" pitchFamily="18" charset="0"/>
              </a:rPr>
              <a:t>Kiến thức:</a:t>
            </a:r>
            <a:r>
              <a:rPr lang="vi-VN" altLang="vi-VN" sz="2400" dirty="0">
                <a:latin typeface="Times New Roman" panose="02020603050405020304" pitchFamily="18" charset="0"/>
                <a:cs typeface="Times New Roman" panose="02020603050405020304" pitchFamily="18" charset="0"/>
              </a:rPr>
              <a:t/>
            </a:r>
            <a:br>
              <a:rPr lang="vi-VN" altLang="vi-VN" sz="2400" dirty="0">
                <a:latin typeface="Times New Roman" panose="02020603050405020304" pitchFamily="18" charset="0"/>
                <a:cs typeface="Times New Roman" panose="02020603050405020304" pitchFamily="18" charset="0"/>
              </a:rPr>
            </a:br>
            <a:r>
              <a:rPr lang="vi-VN" altLang="vi-VN" sz="2400" dirty="0">
                <a:latin typeface="Times New Roman" panose="02020603050405020304" pitchFamily="18" charset="0"/>
                <a:cs typeface="Times New Roman" panose="02020603050405020304" pitchFamily="18" charset="0"/>
              </a:rPr>
              <a:t>- Trẻ biết tên gọi và một số đặc điểm, lợi ích của một số con vật thuộc nhóm gia súc, gia cầm được nuôi trong gia đình. Tiếng kêu, thức ăn, nơi sống, sinh sản của chúng.</a:t>
            </a:r>
            <a:br>
              <a:rPr lang="vi-VN" altLang="vi-VN" sz="2400" dirty="0">
                <a:latin typeface="Times New Roman" panose="02020603050405020304" pitchFamily="18" charset="0"/>
                <a:cs typeface="Times New Roman" panose="02020603050405020304" pitchFamily="18" charset="0"/>
              </a:rPr>
            </a:br>
            <a:r>
              <a:rPr lang="vi-VN" altLang="vi-VN" sz="2400" b="1" i="1" dirty="0">
                <a:latin typeface="Times New Roman" panose="02020603050405020304" pitchFamily="18" charset="0"/>
                <a:cs typeface="Times New Roman" panose="02020603050405020304" pitchFamily="18" charset="0"/>
              </a:rPr>
              <a:t>2. Kỹ năng:</a:t>
            </a:r>
            <a:r>
              <a:rPr lang="vi-VN" altLang="vi-VN" sz="2400" dirty="0">
                <a:latin typeface="Times New Roman" panose="02020603050405020304" pitchFamily="18" charset="0"/>
                <a:cs typeface="Times New Roman" panose="02020603050405020304" pitchFamily="18" charset="0"/>
              </a:rPr>
              <a:t/>
            </a:r>
            <a:br>
              <a:rPr lang="vi-VN" altLang="vi-VN" sz="2400" dirty="0">
                <a:latin typeface="Times New Roman" panose="02020603050405020304" pitchFamily="18" charset="0"/>
                <a:cs typeface="Times New Roman" panose="02020603050405020304" pitchFamily="18" charset="0"/>
              </a:rPr>
            </a:br>
            <a:r>
              <a:rPr lang="vi-VN" altLang="vi-VN" sz="2400" dirty="0">
                <a:latin typeface="Times New Roman" panose="02020603050405020304" pitchFamily="18" charset="0"/>
                <a:cs typeface="Times New Roman" panose="02020603050405020304" pitchFamily="18" charset="0"/>
              </a:rPr>
              <a:t>- Trẻ quan sát, phân loại nhận xét đặc điểm giống và khác nhau rõ nét của hai nhóm vật nuôi trong gia đình.</a:t>
            </a:r>
            <a:br>
              <a:rPr lang="vi-VN" altLang="vi-VN" sz="2400" dirty="0">
                <a:latin typeface="Times New Roman" panose="02020603050405020304" pitchFamily="18" charset="0"/>
                <a:cs typeface="Times New Roman" panose="02020603050405020304" pitchFamily="18" charset="0"/>
              </a:rPr>
            </a:br>
            <a:r>
              <a:rPr lang="vi-VN" altLang="vi-VN" sz="2400" dirty="0">
                <a:latin typeface="Times New Roman" panose="02020603050405020304" pitchFamily="18" charset="0"/>
                <a:cs typeface="Times New Roman" panose="02020603050405020304" pitchFamily="18" charset="0"/>
              </a:rPr>
              <a:t>- Rèn kỹ năng so sánh, phân nhóm.</a:t>
            </a:r>
            <a:br>
              <a:rPr lang="vi-VN" altLang="vi-VN" sz="2400" dirty="0">
                <a:latin typeface="Times New Roman" panose="02020603050405020304" pitchFamily="18" charset="0"/>
                <a:cs typeface="Times New Roman" panose="02020603050405020304" pitchFamily="18" charset="0"/>
              </a:rPr>
            </a:br>
            <a:r>
              <a:rPr lang="vi-VN" altLang="vi-VN" sz="2400" dirty="0">
                <a:latin typeface="Times New Roman" panose="02020603050405020304" pitchFamily="18" charset="0"/>
                <a:cs typeface="Times New Roman" panose="02020603050405020304" pitchFamily="18" charset="0"/>
              </a:rPr>
              <a:t>-Phát triển vốn từ  ngôn ngữ cho trẻ.</a:t>
            </a:r>
            <a:br>
              <a:rPr lang="vi-VN" altLang="vi-VN" sz="2400" dirty="0">
                <a:latin typeface="Times New Roman" panose="02020603050405020304" pitchFamily="18" charset="0"/>
                <a:cs typeface="Times New Roman" panose="02020603050405020304" pitchFamily="18" charset="0"/>
              </a:rPr>
            </a:br>
            <a:r>
              <a:rPr lang="vi-VN" altLang="vi-VN" sz="2400" b="1" i="1" dirty="0">
                <a:latin typeface="Times New Roman" panose="02020603050405020304" pitchFamily="18" charset="0"/>
                <a:cs typeface="Times New Roman" panose="02020603050405020304" pitchFamily="18" charset="0"/>
              </a:rPr>
              <a:t>3. Thái độ:</a:t>
            </a:r>
            <a:r>
              <a:rPr lang="vi-VN" altLang="vi-VN" sz="2400" dirty="0">
                <a:latin typeface="Times New Roman" panose="02020603050405020304" pitchFamily="18" charset="0"/>
                <a:cs typeface="Times New Roman" panose="02020603050405020304" pitchFamily="18" charset="0"/>
              </a:rPr>
              <a:t/>
            </a:r>
            <a:br>
              <a:rPr lang="vi-VN" altLang="vi-VN" sz="2400" dirty="0">
                <a:latin typeface="Times New Roman" panose="02020603050405020304" pitchFamily="18" charset="0"/>
                <a:cs typeface="Times New Roman" panose="02020603050405020304" pitchFamily="18" charset="0"/>
              </a:rPr>
            </a:br>
            <a:r>
              <a:rPr lang="vi-VN" altLang="vi-VN" sz="2400" dirty="0">
                <a:latin typeface="Times New Roman" panose="02020603050405020304" pitchFamily="18" charset="0"/>
                <a:cs typeface="Times New Roman" panose="02020603050405020304" pitchFamily="18" charset="0"/>
              </a:rPr>
              <a:t>- Biết chăm sóc và bảo vệ vật nuôi trong gia đình</a:t>
            </a:r>
            <a:r>
              <a:rPr lang="vi-VN" altLang="vi-VN" sz="2800" dirty="0">
                <a:latin typeface="Times New Roman" panose="02020603050405020304" pitchFamily="18" charset="0"/>
                <a:cs typeface="Times New Roman" panose="02020603050405020304" pitchFamily="18" charset="0"/>
              </a:rPr>
              <a:t>.</a:t>
            </a:r>
            <a:endParaRPr lang="en-US" altLang="vi-VN" sz="2800" dirty="0">
              <a:latin typeface="Times New Roman" panose="02020603050405020304" pitchFamily="18" charset="0"/>
              <a:cs typeface="Times New Roman" panose="02020603050405020304" pitchFamily="18" charset="0"/>
            </a:endParaRPr>
          </a:p>
        </p:txBody>
      </p:sp>
    </p:spTree>
  </p:cSld>
  <p:clrMapOvr>
    <a:masterClrMapping/>
  </p:clrMapOvr>
  <p:transition advClick="0" advTm="0">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00" y="0"/>
            <a:ext cx="12153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6-Point Star 2"/>
          <p:cNvSpPr/>
          <p:nvPr/>
        </p:nvSpPr>
        <p:spPr bwMode="auto">
          <a:xfrm>
            <a:off x="3581400" y="438150"/>
            <a:ext cx="4800600" cy="1028700"/>
          </a:xfrm>
          <a:prstGeom prst="star6">
            <a:avLst/>
          </a:prstGeom>
          <a:solidFill>
            <a:srgbClr val="FFFF00"/>
          </a:solidFill>
          <a:ln w="9525" cap="flat" cmpd="sng" algn="ctr">
            <a:solidFill>
              <a:srgbClr val="FF0000"/>
            </a:solidFill>
            <a:prstDash val="solid"/>
            <a:round/>
            <a:headEnd type="none" w="med" len="med"/>
            <a:tailEnd type="none" w="med" len="med"/>
          </a:ln>
          <a:effectLst/>
        </p:spPr>
        <p:txBody>
          <a:bodyPr/>
          <a:lstStyle/>
          <a:p>
            <a:pPr algn="ctr" eaLnBrk="1" hangingPunct="1">
              <a:defRPr/>
            </a:pPr>
            <a:r>
              <a:rPr lang="en-US" sz="3600" dirty="0">
                <a:solidFill>
                  <a:srgbClr val="00B050"/>
                </a:solidFill>
                <a:latin typeface="Times New Roman" pitchFamily="18" charset="0"/>
                <a:cs typeface="Arial" charset="0"/>
                <a:sym typeface="Arial" charset="0"/>
              </a:rPr>
              <a:t>So </a:t>
            </a:r>
            <a:r>
              <a:rPr lang="en-US" sz="3600" dirty="0" err="1">
                <a:solidFill>
                  <a:srgbClr val="00B050"/>
                </a:solidFill>
                <a:latin typeface="Times New Roman" pitchFamily="18" charset="0"/>
                <a:cs typeface="Arial" charset="0"/>
                <a:sym typeface="Arial" charset="0"/>
              </a:rPr>
              <a:t>Sánh</a:t>
            </a:r>
            <a:r>
              <a:rPr lang="en-US" sz="3600" dirty="0">
                <a:solidFill>
                  <a:srgbClr val="00B050"/>
                </a:solidFill>
                <a:latin typeface="Times New Roman" pitchFamily="18" charset="0"/>
                <a:cs typeface="Arial" charset="0"/>
                <a:sym typeface="Arial" charset="0"/>
              </a:rPr>
              <a:t> </a:t>
            </a:r>
          </a:p>
        </p:txBody>
      </p:sp>
      <p:pic>
        <p:nvPicPr>
          <p:cNvPr id="25604"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85850" y="1733550"/>
            <a:ext cx="2152650"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813800" y="1466850"/>
            <a:ext cx="2659063"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Rectangle 7"/>
          <p:cNvSpPr>
            <a:spLocks noChangeArrowheads="1"/>
          </p:cNvSpPr>
          <p:nvPr/>
        </p:nvSpPr>
        <p:spPr bwMode="auto">
          <a:xfrm>
            <a:off x="9150350" y="3905250"/>
            <a:ext cx="23225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vi-VN" sz="4000" b="1">
                <a:solidFill>
                  <a:srgbClr val="FF0000"/>
                </a:solidFill>
                <a:latin typeface="Times New Roman" panose="02020603050405020304" pitchFamily="18" charset="0"/>
              </a:rPr>
              <a:t>Con Mèo </a:t>
            </a:r>
          </a:p>
        </p:txBody>
      </p:sp>
      <p:sp>
        <p:nvSpPr>
          <p:cNvPr id="25607" name="Rectangle 8"/>
          <p:cNvSpPr>
            <a:spLocks noChangeArrowheads="1"/>
          </p:cNvSpPr>
          <p:nvPr/>
        </p:nvSpPr>
        <p:spPr bwMode="auto">
          <a:xfrm>
            <a:off x="1085850" y="4168775"/>
            <a:ext cx="22145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vi-VN" sz="4000" b="1">
                <a:solidFill>
                  <a:srgbClr val="FF0000"/>
                </a:solidFill>
                <a:latin typeface="Times New Roman" panose="02020603050405020304" pitchFamily="18" charset="0"/>
              </a:rPr>
              <a:t>Con Gà  </a:t>
            </a:r>
          </a:p>
        </p:txBody>
      </p:sp>
      <p:sp>
        <p:nvSpPr>
          <p:cNvPr id="14" name="TextBox 13"/>
          <p:cNvSpPr txBox="1">
            <a:spLocks noChangeArrowheads="1"/>
          </p:cNvSpPr>
          <p:nvPr/>
        </p:nvSpPr>
        <p:spPr bwMode="auto">
          <a:xfrm>
            <a:off x="3829050" y="3429000"/>
            <a:ext cx="5083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en-US" altLang="vi-VN" sz="2800"/>
              <a:t>Đều là vật nuôi trong gia đình </a:t>
            </a:r>
          </a:p>
        </p:txBody>
      </p:sp>
      <p:sp>
        <p:nvSpPr>
          <p:cNvPr id="15" name="Rounded Rectangle 14"/>
          <p:cNvSpPr>
            <a:spLocks noChangeArrowheads="1"/>
          </p:cNvSpPr>
          <p:nvPr/>
        </p:nvSpPr>
        <p:spPr bwMode="auto">
          <a:xfrm>
            <a:off x="4229100" y="1766888"/>
            <a:ext cx="3695700" cy="652462"/>
          </a:xfrm>
          <a:prstGeom prst="roundRect">
            <a:avLst>
              <a:gd name="adj" fmla="val 16667"/>
            </a:avLst>
          </a:prstGeom>
          <a:solidFill>
            <a:srgbClr val="00B0F0"/>
          </a:solidFill>
          <a:ln w="9525" algn="ctr">
            <a:solidFill>
              <a:srgbClr val="002060"/>
            </a:solidFill>
            <a:round/>
            <a:headEnd/>
            <a:tailEnd/>
          </a:ln>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vi-VN" sz="3600">
                <a:solidFill>
                  <a:srgbClr val="002060"/>
                </a:solidFill>
                <a:latin typeface="Times New Roman" panose="02020603050405020304" pitchFamily="18" charset="0"/>
              </a:rPr>
              <a:t>Điểm giống nhau </a:t>
            </a:r>
          </a:p>
        </p:txBody>
      </p:sp>
      <p:sp>
        <p:nvSpPr>
          <p:cNvPr id="16" name="Down Arrow 15"/>
          <p:cNvSpPr>
            <a:spLocks noChangeArrowheads="1"/>
          </p:cNvSpPr>
          <p:nvPr/>
        </p:nvSpPr>
        <p:spPr bwMode="auto">
          <a:xfrm>
            <a:off x="5734050" y="2563813"/>
            <a:ext cx="762000" cy="804862"/>
          </a:xfrm>
          <a:prstGeom prst="downArrow">
            <a:avLst>
              <a:gd name="adj1" fmla="val 50000"/>
              <a:gd name="adj2" fmla="val 50001"/>
            </a:avLst>
          </a:prstGeom>
          <a:solidFill>
            <a:srgbClr val="00B050"/>
          </a:solidFill>
          <a:ln w="9525" algn="ctr">
            <a:solidFill>
              <a:schemeClr val="tx1"/>
            </a:solidFill>
            <a:round/>
            <a:headEnd/>
            <a:tailEnd/>
          </a:ln>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vi-VN" altLang="vi-VN" sz="2400">
              <a:solidFill>
                <a:schemeClr val="tx1"/>
              </a:solidFill>
              <a:latin typeface="Times New Roman" panose="02020603050405020304" pitchFamily="18" charset="0"/>
            </a:endParaRPr>
          </a:p>
        </p:txBody>
      </p:sp>
      <p:pic>
        <p:nvPicPr>
          <p:cNvPr id="2" name="2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299200" y="6332177"/>
            <a:ext cx="406400" cy="406400"/>
          </a:xfrm>
          <a:prstGeom prst="rect">
            <a:avLst/>
          </a:prstGeom>
        </p:spPr>
      </p:pic>
    </p:spTree>
  </p:cSld>
  <p:clrMapOvr>
    <a:masterClrMapping/>
  </p:clrMapOvr>
  <p:transition advClick="0" advTm="0">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in)">
                                      <p:cBhvr>
                                        <p:cTn id="17" dur="2000"/>
                                        <p:tgtEl>
                                          <p:spTgt spid="14"/>
                                        </p:tgtEl>
                                      </p:cBhvr>
                                    </p:animEffect>
                                  </p:childTnLst>
                                </p:cTn>
                              </p:par>
                            </p:childTnLst>
                          </p:cTn>
                        </p:par>
                        <p:par>
                          <p:cTn id="18" fill="hold">
                            <p:stCondLst>
                              <p:cond delay="2000"/>
                            </p:stCondLst>
                            <p:childTnLst>
                              <p:par>
                                <p:cTn id="19" presetID="1" presetClass="mediacall" presetSubtype="0" fill="hold" nodeType="afterEffect">
                                  <p:stCondLst>
                                    <p:cond delay="0"/>
                                  </p:stCondLst>
                                  <p:childTnLst>
                                    <p:cmd type="call" cmd="playFrom(0.0)">
                                      <p:cBhvr>
                                        <p:cTn id="20" dur="3014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2"/>
                </p:tgtEl>
              </p:cMediaNode>
            </p:audio>
          </p:childTnLst>
        </p:cTn>
      </p:par>
    </p:tnLst>
    <p:bldLst>
      <p:bldP spid="14" grpId="0"/>
      <p:bldP spid="15"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363" y="66675"/>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4"/>
          <p:cNvSpPr>
            <a:spLocks noChangeArrowheads="1"/>
          </p:cNvSpPr>
          <p:nvPr/>
        </p:nvSpPr>
        <p:spPr bwMode="auto">
          <a:xfrm>
            <a:off x="4286250" y="285750"/>
            <a:ext cx="4095750" cy="876300"/>
          </a:xfrm>
          <a:prstGeom prst="rect">
            <a:avLst/>
          </a:prstGeom>
          <a:solidFill>
            <a:srgbClr val="FFFF00"/>
          </a:solidFill>
          <a:ln w="9525" algn="ctr">
            <a:solidFill>
              <a:srgbClr val="92D050"/>
            </a:solidFill>
            <a:round/>
            <a:headEnd/>
            <a:tailEnd/>
          </a:ln>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vi-VN" sz="4000">
                <a:solidFill>
                  <a:srgbClr val="FF0000"/>
                </a:solidFill>
                <a:latin typeface="Times New Roman" panose="02020603050405020304" pitchFamily="18" charset="0"/>
              </a:rPr>
              <a:t>Điểm Khác Nhau </a:t>
            </a:r>
          </a:p>
        </p:txBody>
      </p:sp>
      <p:pic>
        <p:nvPicPr>
          <p:cNvPr id="26628"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2450" y="1400175"/>
            <a:ext cx="169545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615488" y="1504950"/>
            <a:ext cx="265906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6630" name="Straight Connector 8"/>
          <p:cNvCxnSpPr>
            <a:cxnSpLocks noChangeShapeType="1"/>
          </p:cNvCxnSpPr>
          <p:nvPr/>
        </p:nvCxnSpPr>
        <p:spPr bwMode="auto">
          <a:xfrm>
            <a:off x="6115050" y="1309688"/>
            <a:ext cx="0" cy="4976812"/>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Oval Callout 9"/>
          <p:cNvSpPr>
            <a:spLocks noChangeArrowheads="1"/>
          </p:cNvSpPr>
          <p:nvPr/>
        </p:nvSpPr>
        <p:spPr bwMode="auto">
          <a:xfrm>
            <a:off x="552450" y="161925"/>
            <a:ext cx="1284288" cy="1181100"/>
          </a:xfrm>
          <a:prstGeom prst="wedgeEllipseCallout">
            <a:avLst>
              <a:gd name="adj1" fmla="val -20833"/>
              <a:gd name="adj2" fmla="val 62500"/>
            </a:avLst>
          </a:prstGeom>
          <a:solidFill>
            <a:srgbClr val="FFFF00"/>
          </a:solidFill>
          <a:ln w="9525" algn="ctr">
            <a:solidFill>
              <a:schemeClr val="tx1"/>
            </a:solidFill>
            <a:round/>
            <a:headEnd/>
            <a:tailEnd/>
          </a:ln>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vi-VN" sz="2400">
                <a:solidFill>
                  <a:srgbClr val="FF0000"/>
                </a:solidFill>
                <a:latin typeface="Times New Roman" panose="02020603050405020304" pitchFamily="18" charset="0"/>
              </a:rPr>
              <a:t>Ò ó o </a:t>
            </a:r>
          </a:p>
        </p:txBody>
      </p:sp>
      <p:sp>
        <p:nvSpPr>
          <p:cNvPr id="11" name="Oval Callout 10"/>
          <p:cNvSpPr>
            <a:spLocks noChangeArrowheads="1"/>
          </p:cNvSpPr>
          <p:nvPr/>
        </p:nvSpPr>
        <p:spPr bwMode="auto">
          <a:xfrm>
            <a:off x="10652125" y="266700"/>
            <a:ext cx="1292225" cy="1381125"/>
          </a:xfrm>
          <a:prstGeom prst="wedgeEllipseCallout">
            <a:avLst>
              <a:gd name="adj1" fmla="val -20833"/>
              <a:gd name="adj2" fmla="val 62500"/>
            </a:avLst>
          </a:prstGeom>
          <a:solidFill>
            <a:srgbClr val="FFFF00"/>
          </a:solidFill>
          <a:ln w="9525" algn="ctr">
            <a:solidFill>
              <a:schemeClr val="tx1"/>
            </a:solidFill>
            <a:round/>
            <a:headEnd/>
            <a:tailEnd/>
          </a:ln>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vi-VN" sz="2400">
                <a:solidFill>
                  <a:srgbClr val="FF0000"/>
                </a:solidFill>
                <a:latin typeface="Times New Roman" panose="02020603050405020304" pitchFamily="18" charset="0"/>
              </a:rPr>
              <a:t>Meoo meo </a:t>
            </a:r>
          </a:p>
        </p:txBody>
      </p:sp>
      <p:sp>
        <p:nvSpPr>
          <p:cNvPr id="12" name="Up Arrow 11"/>
          <p:cNvSpPr>
            <a:spLocks noChangeArrowheads="1"/>
          </p:cNvSpPr>
          <p:nvPr/>
        </p:nvSpPr>
        <p:spPr bwMode="auto">
          <a:xfrm>
            <a:off x="1144588" y="3186113"/>
            <a:ext cx="511175" cy="819150"/>
          </a:xfrm>
          <a:prstGeom prst="upArrow">
            <a:avLst>
              <a:gd name="adj1" fmla="val 50000"/>
              <a:gd name="adj2" fmla="val 50078"/>
            </a:avLst>
          </a:prstGeom>
          <a:solidFill>
            <a:srgbClr val="FF0000"/>
          </a:solidFill>
          <a:ln w="9525" algn="ctr">
            <a:solidFill>
              <a:schemeClr val="bg1"/>
            </a:solidFill>
            <a:round/>
            <a:headEnd/>
            <a:tailEnd/>
          </a:ln>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vi-VN" altLang="vi-VN" sz="2400">
              <a:solidFill>
                <a:srgbClr val="FF0000"/>
              </a:solidFill>
              <a:latin typeface="Times New Roman" panose="02020603050405020304" pitchFamily="18" charset="0"/>
            </a:endParaRPr>
          </a:p>
        </p:txBody>
      </p:sp>
      <p:sp>
        <p:nvSpPr>
          <p:cNvPr id="13" name="Up Arrow 12"/>
          <p:cNvSpPr>
            <a:spLocks noChangeArrowheads="1"/>
          </p:cNvSpPr>
          <p:nvPr/>
        </p:nvSpPr>
        <p:spPr bwMode="auto">
          <a:xfrm>
            <a:off x="10333038" y="3276600"/>
            <a:ext cx="319087" cy="701675"/>
          </a:xfrm>
          <a:prstGeom prst="upArrow">
            <a:avLst>
              <a:gd name="adj1" fmla="val 50000"/>
              <a:gd name="adj2" fmla="val 50068"/>
            </a:avLst>
          </a:prstGeom>
          <a:solidFill>
            <a:srgbClr val="FF0000"/>
          </a:solidFill>
          <a:ln w="9525" algn="ctr">
            <a:solidFill>
              <a:schemeClr val="bg1"/>
            </a:solidFill>
            <a:round/>
            <a:headEnd/>
            <a:tailEnd/>
          </a:ln>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vi-VN" altLang="vi-VN" sz="2400">
              <a:solidFill>
                <a:schemeClr val="tx1"/>
              </a:solidFill>
              <a:latin typeface="Times New Roman" panose="02020603050405020304" pitchFamily="18" charset="0"/>
            </a:endParaRPr>
          </a:p>
        </p:txBody>
      </p:sp>
      <p:sp>
        <p:nvSpPr>
          <p:cNvPr id="14" name="Rectangle 13"/>
          <p:cNvSpPr>
            <a:spLocks noChangeArrowheads="1"/>
          </p:cNvSpPr>
          <p:nvPr/>
        </p:nvSpPr>
        <p:spPr bwMode="auto">
          <a:xfrm>
            <a:off x="2038350" y="3095625"/>
            <a:ext cx="1447800" cy="500063"/>
          </a:xfrm>
          <a:prstGeom prst="rect">
            <a:avLst/>
          </a:prstGeom>
          <a:solidFill>
            <a:srgbClr val="FFFF00"/>
          </a:solidFill>
          <a:ln w="9525" algn="ctr">
            <a:solidFill>
              <a:schemeClr val="bg1"/>
            </a:solidFill>
            <a:round/>
            <a:headEnd/>
            <a:tailEnd/>
          </a:ln>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vi-VN" sz="2400">
                <a:solidFill>
                  <a:srgbClr val="FF0000"/>
                </a:solidFill>
                <a:latin typeface="Times New Roman" panose="02020603050405020304" pitchFamily="18" charset="0"/>
              </a:rPr>
              <a:t>2 chân </a:t>
            </a:r>
          </a:p>
        </p:txBody>
      </p:sp>
      <p:sp>
        <p:nvSpPr>
          <p:cNvPr id="15" name="Rectangle 14"/>
          <p:cNvSpPr>
            <a:spLocks noChangeArrowheads="1"/>
          </p:cNvSpPr>
          <p:nvPr/>
        </p:nvSpPr>
        <p:spPr bwMode="auto">
          <a:xfrm>
            <a:off x="10660063" y="3257550"/>
            <a:ext cx="1284287" cy="476250"/>
          </a:xfrm>
          <a:prstGeom prst="rect">
            <a:avLst/>
          </a:prstGeom>
          <a:solidFill>
            <a:srgbClr val="FFFF00"/>
          </a:solidFill>
          <a:ln w="9525" algn="ctr">
            <a:solidFill>
              <a:schemeClr val="bg1"/>
            </a:solidFill>
            <a:round/>
            <a:headEnd/>
            <a:tailEnd/>
          </a:ln>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vi-VN" sz="2400">
                <a:solidFill>
                  <a:srgbClr val="FF0000"/>
                </a:solidFill>
                <a:latin typeface="Times New Roman" panose="02020603050405020304" pitchFamily="18" charset="0"/>
              </a:rPr>
              <a:t>4 chân </a:t>
            </a:r>
          </a:p>
        </p:txBody>
      </p:sp>
      <p:cxnSp>
        <p:nvCxnSpPr>
          <p:cNvPr id="19" name="Straight Arrow Connector 18"/>
          <p:cNvCxnSpPr>
            <a:cxnSpLocks noChangeShapeType="1"/>
          </p:cNvCxnSpPr>
          <p:nvPr/>
        </p:nvCxnSpPr>
        <p:spPr bwMode="auto">
          <a:xfrm>
            <a:off x="2400300" y="2219325"/>
            <a:ext cx="1085850"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Arrow Connector 20"/>
          <p:cNvCxnSpPr>
            <a:cxnSpLocks noChangeShapeType="1"/>
          </p:cNvCxnSpPr>
          <p:nvPr/>
        </p:nvCxnSpPr>
        <p:spPr bwMode="auto">
          <a:xfrm flipH="1">
            <a:off x="8899525" y="2181225"/>
            <a:ext cx="1036638"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3" name="Picture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71900" y="1438275"/>
            <a:ext cx="1757363"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499225" y="1343025"/>
            <a:ext cx="188277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6" name="Straight Arrow Connector 25"/>
          <p:cNvCxnSpPr>
            <a:cxnSpLocks noChangeShapeType="1"/>
          </p:cNvCxnSpPr>
          <p:nvPr/>
        </p:nvCxnSpPr>
        <p:spPr bwMode="auto">
          <a:xfrm>
            <a:off x="1836738" y="3429000"/>
            <a:ext cx="1106487" cy="126365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7" name="Picture 2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771900" y="4005263"/>
            <a:ext cx="16129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806825" y="5607050"/>
            <a:ext cx="1543050"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 name="Straight Arrow Connector 29"/>
          <p:cNvCxnSpPr>
            <a:cxnSpLocks noChangeShapeType="1"/>
          </p:cNvCxnSpPr>
          <p:nvPr/>
        </p:nvCxnSpPr>
        <p:spPr bwMode="auto">
          <a:xfrm flipH="1">
            <a:off x="9329738" y="3257550"/>
            <a:ext cx="719137" cy="138430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1" name="Picture 30"/>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951663" y="5607050"/>
            <a:ext cx="1947862"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951663" y="3733800"/>
            <a:ext cx="1947862" cy="137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2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1298237" y="6509327"/>
            <a:ext cx="406400" cy="406400"/>
          </a:xfrm>
          <a:prstGeom prst="rect">
            <a:avLst/>
          </a:prstGeom>
        </p:spPr>
      </p:pic>
    </p:spTree>
  </p:cSld>
  <p:clrMapOvr>
    <a:masterClrMapping/>
  </p:clrMapOvr>
  <p:transition advClick="0" advTm="0">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anim calcmode="lin" valueType="num">
                                      <p:cBhvr>
                                        <p:cTn id="41" dur="1000" fill="hold"/>
                                        <p:tgtEl>
                                          <p:spTgt spid="15"/>
                                        </p:tgtEl>
                                        <p:attrNameLst>
                                          <p:attrName>ppt_x</p:attrName>
                                        </p:attrNameLst>
                                      </p:cBhvr>
                                      <p:tavLst>
                                        <p:tav tm="0">
                                          <p:val>
                                            <p:strVal val="#ppt_x"/>
                                          </p:val>
                                        </p:tav>
                                        <p:tav tm="100000">
                                          <p:val>
                                            <p:strVal val="#ppt_x"/>
                                          </p:val>
                                        </p:tav>
                                      </p:tavLst>
                                    </p:anim>
                                    <p:anim calcmode="lin" valueType="num">
                                      <p:cBhvr>
                                        <p:cTn id="4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42"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1000"/>
                                        <p:tgtEl>
                                          <p:spTgt spid="19"/>
                                        </p:tgtEl>
                                      </p:cBhvr>
                                    </p:animEffect>
                                    <p:anim calcmode="lin" valueType="num">
                                      <p:cBhvr>
                                        <p:cTn id="48" dur="1000" fill="hold"/>
                                        <p:tgtEl>
                                          <p:spTgt spid="19"/>
                                        </p:tgtEl>
                                        <p:attrNameLst>
                                          <p:attrName>ppt_x</p:attrName>
                                        </p:attrNameLst>
                                      </p:cBhvr>
                                      <p:tavLst>
                                        <p:tav tm="0">
                                          <p:val>
                                            <p:strVal val="#ppt_x"/>
                                          </p:val>
                                        </p:tav>
                                        <p:tav tm="100000">
                                          <p:val>
                                            <p:strVal val="#ppt_x"/>
                                          </p:val>
                                        </p:tav>
                                      </p:tavLst>
                                    </p:anim>
                                    <p:anim calcmode="lin" valueType="num">
                                      <p:cBhvr>
                                        <p:cTn id="4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42" presetClass="entr" presetSubtype="0" fill="hold"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42" presetClass="entr" presetSubtype="0" fill="hold"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16" presetClass="entr" presetSubtype="21" fill="hold" nodeType="click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barn(inVertical)">
                                      <p:cBhvr>
                                        <p:cTn id="68" dur="500"/>
                                        <p:tgtEl>
                                          <p:spTgt spid="24"/>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42" presetClass="entr" presetSubtype="0" fill="hold" nodeType="click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fade">
                                      <p:cBhvr>
                                        <p:cTn id="73" dur="1000"/>
                                        <p:tgtEl>
                                          <p:spTgt spid="26"/>
                                        </p:tgtEl>
                                      </p:cBhvr>
                                    </p:animEffect>
                                    <p:anim calcmode="lin" valueType="num">
                                      <p:cBhvr>
                                        <p:cTn id="74" dur="1000" fill="hold"/>
                                        <p:tgtEl>
                                          <p:spTgt spid="26"/>
                                        </p:tgtEl>
                                        <p:attrNameLst>
                                          <p:attrName>ppt_x</p:attrName>
                                        </p:attrNameLst>
                                      </p:cBhvr>
                                      <p:tavLst>
                                        <p:tav tm="0">
                                          <p:val>
                                            <p:strVal val="#ppt_x"/>
                                          </p:val>
                                        </p:tav>
                                        <p:tav tm="100000">
                                          <p:val>
                                            <p:strVal val="#ppt_x"/>
                                          </p:val>
                                        </p:tav>
                                      </p:tavLst>
                                    </p:anim>
                                    <p:anim calcmode="lin" valueType="num">
                                      <p:cBhvr>
                                        <p:cTn id="75"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16" presetClass="entr" presetSubtype="21" fill="hold" nodeType="click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barn(inVertical)">
                                      <p:cBhvr>
                                        <p:cTn id="80" dur="500"/>
                                        <p:tgtEl>
                                          <p:spTgt spid="27"/>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42" presetClass="entr" presetSubtype="0" fill="hold" nodeType="clickEffect">
                                  <p:stCondLst>
                                    <p:cond delay="0"/>
                                  </p:stCondLst>
                                  <p:childTnLst>
                                    <p:set>
                                      <p:cBhvr>
                                        <p:cTn id="84" dur="1" fill="hold">
                                          <p:stCondLst>
                                            <p:cond delay="0"/>
                                          </p:stCondLst>
                                        </p:cTn>
                                        <p:tgtEl>
                                          <p:spTgt spid="28"/>
                                        </p:tgtEl>
                                        <p:attrNameLst>
                                          <p:attrName>style.visibility</p:attrName>
                                        </p:attrNameLst>
                                      </p:cBhvr>
                                      <p:to>
                                        <p:strVal val="visible"/>
                                      </p:to>
                                    </p:set>
                                    <p:animEffect transition="in" filter="fade">
                                      <p:cBhvr>
                                        <p:cTn id="85" dur="1000"/>
                                        <p:tgtEl>
                                          <p:spTgt spid="28"/>
                                        </p:tgtEl>
                                      </p:cBhvr>
                                    </p:animEffect>
                                    <p:anim calcmode="lin" valueType="num">
                                      <p:cBhvr>
                                        <p:cTn id="86" dur="1000" fill="hold"/>
                                        <p:tgtEl>
                                          <p:spTgt spid="28"/>
                                        </p:tgtEl>
                                        <p:attrNameLst>
                                          <p:attrName>ppt_x</p:attrName>
                                        </p:attrNameLst>
                                      </p:cBhvr>
                                      <p:tavLst>
                                        <p:tav tm="0">
                                          <p:val>
                                            <p:strVal val="#ppt_x"/>
                                          </p:val>
                                        </p:tav>
                                        <p:tav tm="100000">
                                          <p:val>
                                            <p:strVal val="#ppt_x"/>
                                          </p:val>
                                        </p:tav>
                                      </p:tavLst>
                                    </p:anim>
                                    <p:anim calcmode="lin" valueType="num">
                                      <p:cBhvr>
                                        <p:cTn id="8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88" fill="hold" nodeType="clickPar">
                      <p:stCondLst>
                        <p:cond delay="indefinite"/>
                      </p:stCondLst>
                      <p:childTnLst>
                        <p:par>
                          <p:cTn id="89" fill="hold" nodeType="withGroup">
                            <p:stCondLst>
                              <p:cond delay="0"/>
                            </p:stCondLst>
                            <p:childTnLst>
                              <p:par>
                                <p:cTn id="90" presetID="42" presetClass="entr" presetSubtype="0" fill="hold" nodeType="click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95" fill="hold" nodeType="clickPar">
                      <p:stCondLst>
                        <p:cond delay="indefinite"/>
                      </p:stCondLst>
                      <p:childTnLst>
                        <p:par>
                          <p:cTn id="96" fill="hold" nodeType="withGroup">
                            <p:stCondLst>
                              <p:cond delay="0"/>
                            </p:stCondLst>
                            <p:childTnLst>
                              <p:par>
                                <p:cTn id="97" presetID="16" presetClass="entr" presetSubtype="21" fill="hold" nodeType="click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barn(inVertical)">
                                      <p:cBhvr>
                                        <p:cTn id="99" dur="500"/>
                                        <p:tgtEl>
                                          <p:spTgt spid="32"/>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16" presetClass="entr" presetSubtype="21" fill="hold" nodeType="clickEffect">
                                  <p:stCondLst>
                                    <p:cond delay="0"/>
                                  </p:stCondLst>
                                  <p:childTnLst>
                                    <p:set>
                                      <p:cBhvr>
                                        <p:cTn id="103" dur="1" fill="hold">
                                          <p:stCondLst>
                                            <p:cond delay="0"/>
                                          </p:stCondLst>
                                        </p:cTn>
                                        <p:tgtEl>
                                          <p:spTgt spid="31"/>
                                        </p:tgtEl>
                                        <p:attrNameLst>
                                          <p:attrName>style.visibility</p:attrName>
                                        </p:attrNameLst>
                                      </p:cBhvr>
                                      <p:to>
                                        <p:strVal val="visible"/>
                                      </p:to>
                                    </p:set>
                                    <p:animEffect transition="in" filter="barn(inVertical)">
                                      <p:cBhvr>
                                        <p:cTn id="104" dur="500"/>
                                        <p:tgtEl>
                                          <p:spTgt spid="31"/>
                                        </p:tgtEl>
                                      </p:cBhvr>
                                    </p:animEffect>
                                  </p:childTnLst>
                                </p:cTn>
                              </p:par>
                            </p:childTnLst>
                          </p:cTn>
                        </p:par>
                        <p:par>
                          <p:cTn id="105" fill="hold">
                            <p:stCondLst>
                              <p:cond delay="500"/>
                            </p:stCondLst>
                            <p:childTnLst>
                              <p:par>
                                <p:cTn id="106" presetID="1" presetClass="mediacall" presetSubtype="0" fill="hold" nodeType="afterEffect">
                                  <p:stCondLst>
                                    <p:cond delay="0"/>
                                  </p:stCondLst>
                                  <p:childTnLst>
                                    <p:cmd type="call" cmd="playFrom(0.0)">
                                      <p:cBhvr>
                                        <p:cTn id="107" dur="4961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8" fill="hold" display="0">
                  <p:stCondLst>
                    <p:cond delay="indefinite"/>
                  </p:stCondLst>
                  <p:endCondLst>
                    <p:cond evt="onStopAudio" delay="0">
                      <p:tgtEl>
                        <p:sldTgt/>
                      </p:tgtEl>
                    </p:cond>
                  </p:endCondLst>
                </p:cTn>
                <p:tgtEl>
                  <p:spTgt spid="2"/>
                </p:tgtEl>
              </p:cMediaNode>
            </p:audio>
          </p:childTnLst>
        </p:cTn>
      </p:par>
    </p:tnLst>
    <p:bldLst>
      <p:bldP spid="10" grpId="0" animBg="1"/>
      <p:bldP spid="11" grpId="0" animBg="1"/>
      <p:bldP spid="12" grpId="0" animBg="1"/>
      <p:bldP spid="13" grpId="0" animBg="1"/>
      <p:bldP spid="14"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6-Point Star 1"/>
          <p:cNvSpPr/>
          <p:nvPr/>
        </p:nvSpPr>
        <p:spPr bwMode="auto">
          <a:xfrm>
            <a:off x="4114800" y="0"/>
            <a:ext cx="3771900" cy="1333500"/>
          </a:xfrm>
          <a:prstGeom prst="star6">
            <a:avLst/>
          </a:prstGeom>
          <a:solidFill>
            <a:srgbClr val="FFFF00"/>
          </a:solidFill>
          <a:ln w="9525" cap="flat" cmpd="sng" algn="ctr">
            <a:solidFill>
              <a:srgbClr val="92D050"/>
            </a:solidFill>
            <a:prstDash val="solid"/>
            <a:round/>
            <a:headEnd type="none" w="med" len="med"/>
            <a:tailEnd type="none" w="med" len="med"/>
          </a:ln>
          <a:effectLst/>
        </p:spPr>
        <p:txBody>
          <a:bodyPr/>
          <a:lstStyle/>
          <a:p>
            <a:pPr algn="ctr" eaLnBrk="1" hangingPunct="1">
              <a:defRPr/>
            </a:pPr>
            <a:r>
              <a:rPr lang="en-US" sz="2400" dirty="0" err="1">
                <a:solidFill>
                  <a:srgbClr val="FF0000"/>
                </a:solidFill>
                <a:latin typeface="Times New Roman" pitchFamily="18" charset="0"/>
                <a:cs typeface="Arial" charset="0"/>
                <a:sym typeface="Arial" charset="0"/>
              </a:rPr>
              <a:t>Mở</a:t>
            </a:r>
            <a:r>
              <a:rPr lang="en-US" sz="2400" dirty="0">
                <a:solidFill>
                  <a:srgbClr val="FF0000"/>
                </a:solidFill>
                <a:latin typeface="Times New Roman" pitchFamily="18" charset="0"/>
                <a:cs typeface="Arial" charset="0"/>
                <a:sym typeface="Arial" charset="0"/>
              </a:rPr>
              <a:t> </a:t>
            </a:r>
            <a:r>
              <a:rPr lang="en-US" sz="2400" dirty="0" err="1">
                <a:solidFill>
                  <a:srgbClr val="FF0000"/>
                </a:solidFill>
                <a:latin typeface="Times New Roman" pitchFamily="18" charset="0"/>
                <a:cs typeface="Arial" charset="0"/>
                <a:sym typeface="Arial" charset="0"/>
              </a:rPr>
              <a:t>Rộng</a:t>
            </a:r>
            <a:r>
              <a:rPr lang="en-US" sz="2400" dirty="0">
                <a:solidFill>
                  <a:srgbClr val="FF0000"/>
                </a:solidFill>
                <a:latin typeface="Times New Roman" pitchFamily="18" charset="0"/>
                <a:cs typeface="Arial" charset="0"/>
                <a:sym typeface="Arial" charset="0"/>
              </a:rPr>
              <a:t> </a:t>
            </a:r>
          </a:p>
        </p:txBody>
      </p:sp>
      <p:sp>
        <p:nvSpPr>
          <p:cNvPr id="27651" name="Oval 2"/>
          <p:cNvSpPr>
            <a:spLocks noChangeArrowheads="1"/>
          </p:cNvSpPr>
          <p:nvPr/>
        </p:nvSpPr>
        <p:spPr bwMode="auto">
          <a:xfrm>
            <a:off x="4676775" y="2590800"/>
            <a:ext cx="2647950" cy="1485900"/>
          </a:xfrm>
          <a:prstGeom prst="ellipse">
            <a:avLst/>
          </a:prstGeom>
          <a:solidFill>
            <a:srgbClr val="00B0F0"/>
          </a:solidFill>
          <a:ln w="9525" algn="ctr">
            <a:solidFill>
              <a:srgbClr val="FFFF00"/>
            </a:solidFill>
            <a:round/>
            <a:headEnd/>
            <a:tailEnd/>
          </a:ln>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vi-VN" sz="2400">
                <a:solidFill>
                  <a:srgbClr val="FF0000"/>
                </a:solidFill>
                <a:latin typeface="Times New Roman" panose="02020603050405020304" pitchFamily="18" charset="0"/>
              </a:rPr>
              <a:t>Vật Nuôi Trong Gia Đình </a:t>
            </a:r>
          </a:p>
        </p:txBody>
      </p:sp>
      <p:pic>
        <p:nvPicPr>
          <p:cNvPr id="27652"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4850" y="1333500"/>
            <a:ext cx="289560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277225" y="4076700"/>
            <a:ext cx="2881313"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76288" y="4129088"/>
            <a:ext cx="2824162" cy="215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267700" y="1104900"/>
            <a:ext cx="2890838"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2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892800" y="6083300"/>
            <a:ext cx="406400" cy="406400"/>
          </a:xfrm>
          <a:prstGeom prst="rect">
            <a:avLst/>
          </a:prstGeom>
        </p:spPr>
      </p:pic>
    </p:spTree>
  </p:cSld>
  <p:clrMapOvr>
    <a:masterClrMapping/>
  </p:clrMapOvr>
  <p:transition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9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6-Point Star 1"/>
          <p:cNvSpPr/>
          <p:nvPr/>
        </p:nvSpPr>
        <p:spPr bwMode="auto">
          <a:xfrm>
            <a:off x="4114800" y="0"/>
            <a:ext cx="3771900" cy="1333500"/>
          </a:xfrm>
          <a:prstGeom prst="star6">
            <a:avLst/>
          </a:prstGeom>
          <a:solidFill>
            <a:srgbClr val="FFFF00"/>
          </a:solidFill>
          <a:ln w="9525" cap="flat" cmpd="sng" algn="ctr">
            <a:solidFill>
              <a:srgbClr val="92D050"/>
            </a:solidFill>
            <a:prstDash val="solid"/>
            <a:round/>
            <a:headEnd type="none" w="med" len="med"/>
            <a:tailEnd type="none" w="med" len="med"/>
          </a:ln>
          <a:effectLst/>
        </p:spPr>
        <p:txBody>
          <a:bodyPr/>
          <a:lstStyle/>
          <a:p>
            <a:pPr algn="ctr" eaLnBrk="1" hangingPunct="1">
              <a:defRPr/>
            </a:pPr>
            <a:r>
              <a:rPr lang="en-US" sz="2400" dirty="0" err="1">
                <a:solidFill>
                  <a:srgbClr val="FF0000"/>
                </a:solidFill>
                <a:latin typeface="Times New Roman" pitchFamily="18" charset="0"/>
                <a:cs typeface="Arial" charset="0"/>
                <a:sym typeface="Arial" charset="0"/>
              </a:rPr>
              <a:t>Mở</a:t>
            </a:r>
            <a:r>
              <a:rPr lang="en-US" sz="2400" dirty="0">
                <a:solidFill>
                  <a:srgbClr val="FF0000"/>
                </a:solidFill>
                <a:latin typeface="Times New Roman" pitchFamily="18" charset="0"/>
                <a:cs typeface="Arial" charset="0"/>
                <a:sym typeface="Arial" charset="0"/>
              </a:rPr>
              <a:t> </a:t>
            </a:r>
            <a:r>
              <a:rPr lang="en-US" sz="2400" dirty="0" err="1">
                <a:solidFill>
                  <a:srgbClr val="FF0000"/>
                </a:solidFill>
                <a:latin typeface="Times New Roman" pitchFamily="18" charset="0"/>
                <a:cs typeface="Arial" charset="0"/>
                <a:sym typeface="Arial" charset="0"/>
              </a:rPr>
              <a:t>Rộng</a:t>
            </a:r>
            <a:r>
              <a:rPr lang="en-US" sz="2400" dirty="0">
                <a:solidFill>
                  <a:srgbClr val="FF0000"/>
                </a:solidFill>
                <a:latin typeface="Times New Roman" pitchFamily="18" charset="0"/>
                <a:cs typeface="Arial" charset="0"/>
                <a:sym typeface="Arial" charset="0"/>
              </a:rPr>
              <a:t> </a:t>
            </a:r>
          </a:p>
        </p:txBody>
      </p:sp>
      <p:sp>
        <p:nvSpPr>
          <p:cNvPr id="28675" name="Oval 2"/>
          <p:cNvSpPr>
            <a:spLocks noChangeArrowheads="1"/>
          </p:cNvSpPr>
          <p:nvPr/>
        </p:nvSpPr>
        <p:spPr bwMode="auto">
          <a:xfrm>
            <a:off x="7886700" y="1638300"/>
            <a:ext cx="2647950" cy="1485900"/>
          </a:xfrm>
          <a:prstGeom prst="ellipse">
            <a:avLst/>
          </a:prstGeom>
          <a:solidFill>
            <a:srgbClr val="00B0F0"/>
          </a:solidFill>
          <a:ln w="9525" algn="ctr">
            <a:solidFill>
              <a:srgbClr val="FFFF00"/>
            </a:solidFill>
            <a:round/>
            <a:headEnd/>
            <a:tailEnd/>
          </a:ln>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vi-VN" sz="2400">
                <a:solidFill>
                  <a:srgbClr val="FF0000"/>
                </a:solidFill>
                <a:latin typeface="Times New Roman" panose="02020603050405020304" pitchFamily="18" charset="0"/>
              </a:rPr>
              <a:t>Vật Nuôi Trong Gia Đình </a:t>
            </a:r>
          </a:p>
        </p:txBody>
      </p:sp>
      <p:pic>
        <p:nvPicPr>
          <p:cNvPr id="28676"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52575" y="1219200"/>
            <a:ext cx="420370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52575" y="3810000"/>
            <a:ext cx="42037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170738" y="3932238"/>
            <a:ext cx="3675062" cy="227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2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585527" y="6324600"/>
            <a:ext cx="406400" cy="406400"/>
          </a:xfrm>
          <a:prstGeom prst="rect">
            <a:avLst/>
          </a:prstGeom>
        </p:spPr>
      </p:pic>
    </p:spTree>
  </p:cSld>
  <p:clrMapOvr>
    <a:masterClrMapping/>
  </p:clrMapOvr>
  <p:transition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18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500" y="0"/>
            <a:ext cx="1255395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eart 1"/>
          <p:cNvSpPr/>
          <p:nvPr/>
        </p:nvSpPr>
        <p:spPr bwMode="auto">
          <a:xfrm>
            <a:off x="4991100" y="742950"/>
            <a:ext cx="2190750" cy="2305050"/>
          </a:xfrm>
          <a:prstGeom prst="heart">
            <a:avLst/>
          </a:prstGeom>
          <a:solidFill>
            <a:srgbClr val="FFFF00"/>
          </a:solidFill>
          <a:ln w="9525" cap="flat" cmpd="sng" algn="ctr">
            <a:solidFill>
              <a:srgbClr val="92D050"/>
            </a:solidFill>
            <a:prstDash val="solid"/>
            <a:round/>
            <a:headEnd type="none" w="med" len="med"/>
            <a:tailEnd type="none" w="med" len="med"/>
          </a:ln>
          <a:effectLst/>
        </p:spPr>
        <p:txBody>
          <a:bodyPr/>
          <a:lstStyle/>
          <a:p>
            <a:pPr algn="ctr" eaLnBrk="1" hangingPunct="1">
              <a:defRPr/>
            </a:pPr>
            <a:r>
              <a:rPr lang="en-US" sz="2800" dirty="0" err="1">
                <a:solidFill>
                  <a:srgbClr val="FF0000"/>
                </a:solidFill>
                <a:latin typeface="Rockwell" pitchFamily="18" charset="0"/>
                <a:cs typeface="Arial" charset="0"/>
                <a:sym typeface="Arial" charset="0"/>
              </a:rPr>
              <a:t>Giáo</a:t>
            </a:r>
            <a:r>
              <a:rPr lang="en-US" sz="2800" dirty="0">
                <a:solidFill>
                  <a:srgbClr val="FF0000"/>
                </a:solidFill>
                <a:latin typeface="Rockwell" pitchFamily="18" charset="0"/>
                <a:cs typeface="Arial" charset="0"/>
                <a:sym typeface="Arial" charset="0"/>
              </a:rPr>
              <a:t> </a:t>
            </a:r>
            <a:r>
              <a:rPr lang="en-US" sz="2800" dirty="0" err="1">
                <a:solidFill>
                  <a:srgbClr val="FF0000"/>
                </a:solidFill>
                <a:latin typeface="Rockwell" pitchFamily="18" charset="0"/>
                <a:cs typeface="Arial" charset="0"/>
                <a:sym typeface="Arial" charset="0"/>
              </a:rPr>
              <a:t>Dục</a:t>
            </a:r>
            <a:r>
              <a:rPr lang="en-US" sz="2800" dirty="0">
                <a:solidFill>
                  <a:srgbClr val="FF0000"/>
                </a:solidFill>
                <a:latin typeface="Rockwell" pitchFamily="18" charset="0"/>
                <a:cs typeface="Arial" charset="0"/>
                <a:sym typeface="Arial" charset="0"/>
              </a:rPr>
              <a:t> </a:t>
            </a:r>
            <a:r>
              <a:rPr lang="en-US" sz="2800" dirty="0" err="1">
                <a:solidFill>
                  <a:srgbClr val="FF0000"/>
                </a:solidFill>
                <a:latin typeface="Rockwell" pitchFamily="18" charset="0"/>
                <a:cs typeface="Arial" charset="0"/>
                <a:sym typeface="Arial" charset="0"/>
              </a:rPr>
              <a:t>Trẻ</a:t>
            </a:r>
            <a:r>
              <a:rPr lang="en-US" sz="2800" dirty="0">
                <a:solidFill>
                  <a:srgbClr val="FF0000"/>
                </a:solidFill>
                <a:latin typeface="Rockwell" pitchFamily="18" charset="0"/>
                <a:cs typeface="Arial" charset="0"/>
                <a:sym typeface="Arial" charset="0"/>
              </a:rPr>
              <a:t> </a:t>
            </a:r>
          </a:p>
        </p:txBody>
      </p:sp>
      <p:sp>
        <p:nvSpPr>
          <p:cNvPr id="29700" name="TextBox 2"/>
          <p:cNvSpPr txBox="1">
            <a:spLocks noChangeArrowheads="1"/>
          </p:cNvSpPr>
          <p:nvPr/>
        </p:nvSpPr>
        <p:spPr bwMode="auto">
          <a:xfrm>
            <a:off x="3219450" y="3411538"/>
            <a:ext cx="897255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en-US" altLang="vi-VN" sz="2400">
                <a:latin typeface="Bahnschrift SemiBold" panose="020B0502040204020203" pitchFamily="34" charset="0"/>
              </a:rPr>
              <a:t>Chúng mình hãy yêu quý ,gần gũi , chăm sóc</a:t>
            </a:r>
          </a:p>
          <a:p>
            <a:r>
              <a:rPr lang="en-US" altLang="vi-VN" sz="2400">
                <a:latin typeface="Bahnschrift SemiBold" panose="020B0502040204020203" pitchFamily="34" charset="0"/>
              </a:rPr>
              <a:t>( cho vật nuôi ăn và uống nước ) </a:t>
            </a:r>
          </a:p>
          <a:p>
            <a:r>
              <a:rPr lang="en-US" altLang="vi-VN" sz="2400">
                <a:latin typeface="Bahnschrift SemiBold" panose="020B0502040204020203" pitchFamily="34" charset="0"/>
              </a:rPr>
              <a:t>Không đuổi đánh vật nuôi .    </a:t>
            </a:r>
          </a:p>
          <a:p>
            <a:r>
              <a:rPr lang="en-US" altLang="vi-VN" sz="2400">
                <a:latin typeface="Bahnschrift SemiBold" panose="020B0502040204020203" pitchFamily="34" charset="0"/>
              </a:rPr>
              <a:t>Và biết tránh xa , không lại gần những con vật khó tính ,</a:t>
            </a:r>
          </a:p>
          <a:p>
            <a:r>
              <a:rPr lang="en-US" altLang="vi-VN" sz="2400">
                <a:latin typeface="Bahnschrift SemiBold" panose="020B0502040204020203" pitchFamily="34" charset="0"/>
              </a:rPr>
              <a:t> hung dữ ,to lớn nhé !</a:t>
            </a:r>
          </a:p>
        </p:txBody>
      </p:sp>
      <p:pic>
        <p:nvPicPr>
          <p:cNvPr id="3" name="2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985164" y="6256338"/>
            <a:ext cx="406400" cy="406400"/>
          </a:xfrm>
          <a:prstGeom prst="rect">
            <a:avLst/>
          </a:prstGeom>
        </p:spPr>
      </p:pic>
    </p:spTree>
  </p:cSld>
  <p:clrMapOvr>
    <a:masterClrMapping/>
  </p:clrMapOvr>
  <p:transition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06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13" y="0"/>
            <a:ext cx="121808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Box 2"/>
          <p:cNvSpPr txBox="1">
            <a:spLocks noChangeArrowheads="1"/>
          </p:cNvSpPr>
          <p:nvPr/>
        </p:nvSpPr>
        <p:spPr bwMode="auto">
          <a:xfrm>
            <a:off x="3486150" y="1639888"/>
            <a:ext cx="6173788"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en-US" altLang="vi-VN" sz="8800">
                <a:solidFill>
                  <a:srgbClr val="FF0000"/>
                </a:solidFill>
                <a:latin typeface="Arial Rounded MT Bold" pitchFamily="34" charset="0"/>
              </a:rPr>
              <a:t>TRÒ CHƠI </a:t>
            </a:r>
          </a:p>
        </p:txBody>
      </p:sp>
      <p:sp>
        <p:nvSpPr>
          <p:cNvPr id="30724" name="TextBox 3"/>
          <p:cNvSpPr txBox="1">
            <a:spLocks noChangeArrowheads="1"/>
          </p:cNvSpPr>
          <p:nvPr/>
        </p:nvSpPr>
        <p:spPr bwMode="auto">
          <a:xfrm>
            <a:off x="1909763" y="3409950"/>
            <a:ext cx="88026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en-US" altLang="vi-VN" sz="7200">
                <a:solidFill>
                  <a:srgbClr val="FF0000"/>
                </a:solidFill>
              </a:rPr>
              <a:t>THI XEM AI NHANH </a:t>
            </a:r>
          </a:p>
        </p:txBody>
      </p:sp>
      <p:pic>
        <p:nvPicPr>
          <p:cNvPr id="2" name="pp2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72728" y="6365875"/>
            <a:ext cx="406400" cy="406400"/>
          </a:xfrm>
          <a:prstGeom prst="rect">
            <a:avLst/>
          </a:prstGeom>
        </p:spPr>
      </p:pic>
    </p:spTree>
  </p:cSld>
  <p:clrMapOvr>
    <a:masterClrMapping/>
  </p:clrMapOvr>
  <p:transition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07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2"/>
          <p:cNvSpPr>
            <a:spLocks noChangeArrowheads="1"/>
          </p:cNvSpPr>
          <p:nvPr/>
        </p:nvSpPr>
        <p:spPr bwMode="auto">
          <a:xfrm>
            <a:off x="3943350" y="457200"/>
            <a:ext cx="6496050" cy="1281113"/>
          </a:xfrm>
          <a:prstGeom prst="rect">
            <a:avLst/>
          </a:prstGeom>
          <a:solidFill>
            <a:srgbClr val="FFFF00"/>
          </a:solidFill>
          <a:ln w="9525" algn="ctr">
            <a:solidFill>
              <a:srgbClr val="92D050"/>
            </a:solidFill>
            <a:round/>
            <a:headEnd/>
            <a:tailEnd/>
          </a:ln>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vi-VN" sz="3200" dirty="0" err="1">
                <a:solidFill>
                  <a:srgbClr val="FF0000"/>
                </a:solidFill>
                <a:latin typeface="Times New Roman" panose="02020603050405020304" pitchFamily="18" charset="0"/>
              </a:rPr>
              <a:t>Chọn</a:t>
            </a:r>
            <a:r>
              <a:rPr lang="en-US" altLang="vi-VN" sz="3200" dirty="0">
                <a:solidFill>
                  <a:srgbClr val="FF0000"/>
                </a:solidFill>
                <a:latin typeface="Times New Roman" panose="02020603050405020304" pitchFamily="18" charset="0"/>
              </a:rPr>
              <a:t> con </a:t>
            </a:r>
            <a:r>
              <a:rPr lang="en-US" altLang="vi-VN" sz="3200" dirty="0" err="1">
                <a:solidFill>
                  <a:srgbClr val="FF0000"/>
                </a:solidFill>
                <a:latin typeface="Times New Roman" panose="02020603050405020304" pitchFamily="18" charset="0"/>
              </a:rPr>
              <a:t>vật</a:t>
            </a:r>
            <a:r>
              <a:rPr lang="en-US" altLang="vi-VN" sz="3200" dirty="0">
                <a:solidFill>
                  <a:srgbClr val="FF0000"/>
                </a:solidFill>
                <a:latin typeface="Times New Roman" panose="02020603050405020304" pitchFamily="18" charset="0"/>
              </a:rPr>
              <a:t> </a:t>
            </a:r>
            <a:r>
              <a:rPr lang="en-US" altLang="vi-VN" sz="3200" dirty="0" err="1">
                <a:solidFill>
                  <a:srgbClr val="FF0000"/>
                </a:solidFill>
                <a:latin typeface="Times New Roman" panose="02020603050405020304" pitchFamily="18" charset="0"/>
              </a:rPr>
              <a:t>có</a:t>
            </a:r>
            <a:r>
              <a:rPr lang="en-US" altLang="vi-VN" sz="3200" dirty="0">
                <a:solidFill>
                  <a:srgbClr val="FF0000"/>
                </a:solidFill>
                <a:latin typeface="Times New Roman" panose="02020603050405020304" pitchFamily="18" charset="0"/>
              </a:rPr>
              <a:t> </a:t>
            </a:r>
            <a:r>
              <a:rPr lang="en-US" altLang="vi-VN" sz="3200" dirty="0" err="1">
                <a:solidFill>
                  <a:srgbClr val="FF0000"/>
                </a:solidFill>
                <a:latin typeface="Times New Roman" panose="02020603050405020304" pitchFamily="18" charset="0"/>
              </a:rPr>
              <a:t>hai</a:t>
            </a:r>
            <a:r>
              <a:rPr lang="en-US" altLang="vi-VN" sz="3200" dirty="0">
                <a:solidFill>
                  <a:srgbClr val="FF0000"/>
                </a:solidFill>
                <a:latin typeface="Times New Roman" panose="02020603050405020304" pitchFamily="18" charset="0"/>
              </a:rPr>
              <a:t> </a:t>
            </a:r>
            <a:r>
              <a:rPr lang="en-US" altLang="vi-VN" sz="3200" dirty="0" err="1">
                <a:solidFill>
                  <a:srgbClr val="FF0000"/>
                </a:solidFill>
                <a:latin typeface="Times New Roman" panose="02020603050405020304" pitchFamily="18" charset="0"/>
              </a:rPr>
              <a:t>chân</a:t>
            </a:r>
            <a:r>
              <a:rPr lang="en-US" altLang="vi-VN" sz="3200" dirty="0">
                <a:solidFill>
                  <a:srgbClr val="FF0000"/>
                </a:solidFill>
                <a:latin typeface="Times New Roman" panose="02020603050405020304" pitchFamily="18" charset="0"/>
              </a:rPr>
              <a:t>, </a:t>
            </a:r>
            <a:r>
              <a:rPr lang="en-US" altLang="vi-VN" sz="3200" dirty="0" err="1">
                <a:solidFill>
                  <a:srgbClr val="FF0000"/>
                </a:solidFill>
                <a:latin typeface="Times New Roman" panose="02020603050405020304" pitchFamily="18" charset="0"/>
              </a:rPr>
              <a:t>đẻ</a:t>
            </a:r>
            <a:r>
              <a:rPr lang="en-US" altLang="vi-VN" sz="3200" dirty="0">
                <a:solidFill>
                  <a:srgbClr val="FF0000"/>
                </a:solidFill>
                <a:latin typeface="Times New Roman" panose="02020603050405020304" pitchFamily="18" charset="0"/>
              </a:rPr>
              <a:t> ra </a:t>
            </a:r>
            <a:r>
              <a:rPr lang="en-US" altLang="vi-VN" sz="3200" dirty="0" err="1">
                <a:solidFill>
                  <a:srgbClr val="FF0000"/>
                </a:solidFill>
                <a:latin typeface="Times New Roman" panose="02020603050405020304" pitchFamily="18" charset="0"/>
              </a:rPr>
              <a:t>trứng</a:t>
            </a:r>
            <a:r>
              <a:rPr lang="en-US" altLang="vi-VN" sz="3200" dirty="0">
                <a:solidFill>
                  <a:srgbClr val="FF0000"/>
                </a:solidFill>
                <a:latin typeface="Times New Roman" panose="02020603050405020304" pitchFamily="18" charset="0"/>
              </a:rPr>
              <a:t>, </a:t>
            </a:r>
            <a:r>
              <a:rPr lang="en-US" altLang="vi-VN" sz="3200" dirty="0" err="1">
                <a:solidFill>
                  <a:srgbClr val="FF0000"/>
                </a:solidFill>
                <a:latin typeface="Times New Roman" panose="02020603050405020304" pitchFamily="18" charset="0"/>
              </a:rPr>
              <a:t>mỏ</a:t>
            </a:r>
            <a:r>
              <a:rPr lang="en-US" altLang="vi-VN" sz="3200" dirty="0">
                <a:solidFill>
                  <a:srgbClr val="FF0000"/>
                </a:solidFill>
                <a:latin typeface="Times New Roman" panose="02020603050405020304" pitchFamily="18" charset="0"/>
              </a:rPr>
              <a:t> </a:t>
            </a:r>
            <a:r>
              <a:rPr lang="en-US" altLang="vi-VN" sz="3200" dirty="0" err="1">
                <a:solidFill>
                  <a:srgbClr val="FF0000"/>
                </a:solidFill>
                <a:latin typeface="Times New Roman" panose="02020603050405020304" pitchFamily="18" charset="0"/>
              </a:rPr>
              <a:t>bẹt</a:t>
            </a:r>
            <a:r>
              <a:rPr lang="en-US" altLang="vi-VN" sz="3200" dirty="0">
                <a:solidFill>
                  <a:srgbClr val="FF0000"/>
                </a:solidFill>
                <a:latin typeface="Times New Roman" panose="02020603050405020304" pitchFamily="18" charset="0"/>
              </a:rPr>
              <a:t> </a:t>
            </a:r>
            <a:r>
              <a:rPr lang="en-US" altLang="vi-VN" sz="3200" dirty="0" err="1">
                <a:solidFill>
                  <a:srgbClr val="FF0000"/>
                </a:solidFill>
                <a:latin typeface="Times New Roman" panose="02020603050405020304" pitchFamily="18" charset="0"/>
              </a:rPr>
              <a:t>và</a:t>
            </a:r>
            <a:r>
              <a:rPr lang="en-US" altLang="vi-VN" sz="3200" dirty="0">
                <a:solidFill>
                  <a:srgbClr val="FF0000"/>
                </a:solidFill>
                <a:latin typeface="Times New Roman" panose="02020603050405020304" pitchFamily="18" charset="0"/>
              </a:rPr>
              <a:t> </a:t>
            </a:r>
            <a:r>
              <a:rPr lang="en-US" altLang="vi-VN" sz="3200" dirty="0" err="1">
                <a:solidFill>
                  <a:srgbClr val="FF0000"/>
                </a:solidFill>
                <a:latin typeface="Times New Roman" panose="02020603050405020304" pitchFamily="18" charset="0"/>
              </a:rPr>
              <a:t>bơi</a:t>
            </a:r>
            <a:r>
              <a:rPr lang="en-US" altLang="vi-VN" sz="3200" dirty="0">
                <a:solidFill>
                  <a:srgbClr val="FF0000"/>
                </a:solidFill>
                <a:latin typeface="Times New Roman" panose="02020603050405020304" pitchFamily="18" charset="0"/>
              </a:rPr>
              <a:t> </a:t>
            </a:r>
            <a:r>
              <a:rPr lang="en-US" altLang="vi-VN" sz="3200" dirty="0" err="1">
                <a:solidFill>
                  <a:srgbClr val="FF0000"/>
                </a:solidFill>
                <a:latin typeface="Times New Roman" panose="02020603050405020304" pitchFamily="18" charset="0"/>
              </a:rPr>
              <a:t>được</a:t>
            </a:r>
            <a:r>
              <a:rPr lang="en-US" altLang="vi-VN" sz="3200" dirty="0">
                <a:solidFill>
                  <a:srgbClr val="FF0000"/>
                </a:solidFill>
                <a:latin typeface="Times New Roman" panose="02020603050405020304" pitchFamily="18" charset="0"/>
              </a:rPr>
              <a:t> </a:t>
            </a:r>
            <a:r>
              <a:rPr lang="en-US" altLang="vi-VN" sz="3200" dirty="0" err="1">
                <a:solidFill>
                  <a:srgbClr val="FF0000"/>
                </a:solidFill>
                <a:latin typeface="Times New Roman" panose="02020603050405020304" pitchFamily="18" charset="0"/>
              </a:rPr>
              <a:t>dưới</a:t>
            </a:r>
            <a:r>
              <a:rPr lang="en-US" altLang="vi-VN" sz="3200" dirty="0">
                <a:solidFill>
                  <a:srgbClr val="FF0000"/>
                </a:solidFill>
                <a:latin typeface="Times New Roman" panose="02020603050405020304" pitchFamily="18" charset="0"/>
              </a:rPr>
              <a:t> </a:t>
            </a:r>
            <a:r>
              <a:rPr lang="en-US" altLang="vi-VN" sz="3200" dirty="0" err="1">
                <a:solidFill>
                  <a:srgbClr val="FF0000"/>
                </a:solidFill>
                <a:latin typeface="Times New Roman" panose="02020603050405020304" pitchFamily="18" charset="0"/>
              </a:rPr>
              <a:t>nước</a:t>
            </a:r>
            <a:r>
              <a:rPr lang="en-US" altLang="vi-VN" sz="3200" dirty="0">
                <a:solidFill>
                  <a:srgbClr val="FF0000"/>
                </a:solidFill>
                <a:latin typeface="Times New Roman" panose="02020603050405020304" pitchFamily="18" charset="0"/>
              </a:rPr>
              <a:t> ?</a:t>
            </a:r>
          </a:p>
        </p:txBody>
      </p:sp>
      <p:sp>
        <p:nvSpPr>
          <p:cNvPr id="4" name="5-Point Star 3"/>
          <p:cNvSpPr/>
          <p:nvPr/>
        </p:nvSpPr>
        <p:spPr bwMode="auto">
          <a:xfrm>
            <a:off x="2066925" y="457200"/>
            <a:ext cx="1847850" cy="1714500"/>
          </a:xfrm>
          <a:prstGeom prst="star5">
            <a:avLst/>
          </a:prstGeom>
          <a:solidFill>
            <a:srgbClr val="00B0F0"/>
          </a:solidFill>
          <a:ln w="9525" cap="flat" cmpd="sng" algn="ctr">
            <a:solidFill>
              <a:schemeClr val="bg1"/>
            </a:solidFill>
            <a:prstDash val="solid"/>
            <a:round/>
            <a:headEnd type="none" w="med" len="med"/>
            <a:tailEnd type="none" w="med" len="med"/>
          </a:ln>
          <a:effectLst/>
        </p:spPr>
        <p:txBody>
          <a:bodyPr/>
          <a:lstStyle/>
          <a:p>
            <a:pPr algn="ctr" eaLnBrk="1" hangingPunct="1">
              <a:defRPr/>
            </a:pPr>
            <a:r>
              <a:rPr lang="en-US" sz="4400" b="1" dirty="0">
                <a:solidFill>
                  <a:srgbClr val="FFC000"/>
                </a:solidFill>
                <a:latin typeface="Times New Roman" pitchFamily="18" charset="0"/>
                <a:cs typeface="Arial" charset="0"/>
                <a:sym typeface="Arial" charset="0"/>
              </a:rPr>
              <a:t>1</a:t>
            </a:r>
          </a:p>
        </p:txBody>
      </p:sp>
      <p:sp>
        <p:nvSpPr>
          <p:cNvPr id="31749" name="Oval 4"/>
          <p:cNvSpPr>
            <a:spLocks noChangeArrowheads="1"/>
          </p:cNvSpPr>
          <p:nvPr/>
        </p:nvSpPr>
        <p:spPr bwMode="auto">
          <a:xfrm>
            <a:off x="4772025" y="2876550"/>
            <a:ext cx="3181350" cy="3067050"/>
          </a:xfrm>
          <a:prstGeom prst="ellipse">
            <a:avLst/>
          </a:prstGeom>
          <a:solidFill>
            <a:schemeClr val="bg1"/>
          </a:solidFill>
          <a:ln w="9525" algn="ctr">
            <a:solidFill>
              <a:srgbClr val="FF0000"/>
            </a:solidFill>
            <a:round/>
            <a:headEnd/>
            <a:tailEnd/>
          </a:ln>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vi-VN" altLang="vi-VN" sz="2400" b="1">
              <a:solidFill>
                <a:srgbClr val="FF0000"/>
              </a:solidFill>
              <a:latin typeface="Times New Roman" panose="02020603050405020304" pitchFamily="18" charset="0"/>
            </a:endParaRPr>
          </a:p>
        </p:txBody>
      </p:sp>
      <p:pic>
        <p:nvPicPr>
          <p:cNvPr id="31750"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9138" y="2300288"/>
            <a:ext cx="2690812"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191625" y="2300288"/>
            <a:ext cx="2495550" cy="185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20713" y="4686300"/>
            <a:ext cx="2789237" cy="184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3" name="Picture 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191625" y="4714875"/>
            <a:ext cx="2152650"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p2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6362700" y="6242050"/>
            <a:ext cx="406400" cy="406400"/>
          </a:xfrm>
          <a:prstGeom prst="rect">
            <a:avLst/>
          </a:prstGeom>
        </p:spPr>
      </p:pic>
    </p:spTree>
  </p:cSld>
  <p:clrMapOvr>
    <a:masterClrMapping/>
  </p:clrMapOvr>
  <p:transition advClick="0" advTm="0">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path" presetSubtype="0" accel="50000" decel="50000" fill="hold" nodeType="afterEffect">
                                  <p:stCondLst>
                                    <p:cond delay="13000"/>
                                  </p:stCondLst>
                                  <p:childTnLst>
                                    <p:animMotion origin="layout" path="M 1.11022E-16 -3.7037E-7 L -0.34062 0.16574 " pathEditMode="relative" rAng="0" ptsTypes="AA">
                                      <p:cBhvr>
                                        <p:cTn id="6" dur="2000" fill="hold"/>
                                        <p:tgtEl>
                                          <p:spTgt spid="26631"/>
                                        </p:tgtEl>
                                        <p:attrNameLst>
                                          <p:attrName>ppt_x</p:attrName>
                                          <p:attrName>ppt_y</p:attrName>
                                        </p:attrNameLst>
                                      </p:cBhvr>
                                      <p:rCtr x="-17031" y="8287"/>
                                    </p:animMotion>
                                  </p:childTnLst>
                                </p:cTn>
                              </p:par>
                              <p:par>
                                <p:cTn id="7" presetID="1" presetClass="mediacall" presetSubtype="0" fill="hold" nodeType="withEffect">
                                  <p:stCondLst>
                                    <p:cond delay="0"/>
                                  </p:stCondLst>
                                  <p:childTnLst>
                                    <p:cmd type="call" cmd="playFrom(0.0)">
                                      <p:cBhvr>
                                        <p:cTn id="8" dur="1664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endCondLst>
                </p:cTn>
                <p:tgtEl>
                  <p:spTgt spid="2"/>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5-Point Star 2"/>
          <p:cNvSpPr/>
          <p:nvPr/>
        </p:nvSpPr>
        <p:spPr bwMode="auto">
          <a:xfrm>
            <a:off x="2066925" y="457200"/>
            <a:ext cx="1847850" cy="1714500"/>
          </a:xfrm>
          <a:prstGeom prst="star5">
            <a:avLst/>
          </a:prstGeom>
          <a:solidFill>
            <a:srgbClr val="00B0F0"/>
          </a:solidFill>
          <a:ln w="9525" cap="flat" cmpd="sng" algn="ctr">
            <a:solidFill>
              <a:schemeClr val="bg1"/>
            </a:solidFill>
            <a:prstDash val="solid"/>
            <a:round/>
            <a:headEnd type="none" w="med" len="med"/>
            <a:tailEnd type="none" w="med" len="med"/>
          </a:ln>
          <a:effectLst/>
        </p:spPr>
        <p:txBody>
          <a:bodyPr/>
          <a:lstStyle/>
          <a:p>
            <a:pPr algn="ctr" eaLnBrk="1" hangingPunct="1">
              <a:defRPr/>
            </a:pPr>
            <a:r>
              <a:rPr lang="en-US" sz="4400" b="1" dirty="0">
                <a:solidFill>
                  <a:srgbClr val="FFC000"/>
                </a:solidFill>
                <a:latin typeface="Times New Roman" pitchFamily="18" charset="0"/>
                <a:cs typeface="Arial" charset="0"/>
                <a:sym typeface="Arial" charset="0"/>
              </a:rPr>
              <a:t>2</a:t>
            </a:r>
          </a:p>
        </p:txBody>
      </p:sp>
      <p:sp>
        <p:nvSpPr>
          <p:cNvPr id="32772" name="Rectangle 3"/>
          <p:cNvSpPr>
            <a:spLocks noChangeArrowheads="1"/>
          </p:cNvSpPr>
          <p:nvPr/>
        </p:nvSpPr>
        <p:spPr bwMode="auto">
          <a:xfrm>
            <a:off x="3943350" y="457200"/>
            <a:ext cx="6724650" cy="1408113"/>
          </a:xfrm>
          <a:prstGeom prst="rect">
            <a:avLst/>
          </a:prstGeom>
          <a:solidFill>
            <a:srgbClr val="FFFF00"/>
          </a:solidFill>
          <a:ln w="9525" algn="ctr">
            <a:solidFill>
              <a:srgbClr val="92D050"/>
            </a:solidFill>
            <a:round/>
            <a:headEnd/>
            <a:tailEnd/>
          </a:ln>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vi-VN" sz="3200" dirty="0" err="1">
                <a:solidFill>
                  <a:srgbClr val="FF0000"/>
                </a:solidFill>
                <a:latin typeface="Times New Roman" panose="02020603050405020304" pitchFamily="18" charset="0"/>
              </a:rPr>
              <a:t>Chọn</a:t>
            </a:r>
            <a:r>
              <a:rPr lang="en-US" altLang="vi-VN" sz="3200" dirty="0">
                <a:solidFill>
                  <a:srgbClr val="FF0000"/>
                </a:solidFill>
                <a:latin typeface="Times New Roman" panose="02020603050405020304" pitchFamily="18" charset="0"/>
              </a:rPr>
              <a:t> con </a:t>
            </a:r>
            <a:r>
              <a:rPr lang="en-US" altLang="vi-VN" sz="3200" dirty="0" err="1">
                <a:solidFill>
                  <a:srgbClr val="FF0000"/>
                </a:solidFill>
                <a:latin typeface="Times New Roman" panose="02020603050405020304" pitchFamily="18" charset="0"/>
              </a:rPr>
              <a:t>vật</a:t>
            </a:r>
            <a:r>
              <a:rPr lang="en-US" altLang="vi-VN" sz="3200" dirty="0">
                <a:solidFill>
                  <a:srgbClr val="FF0000"/>
                </a:solidFill>
                <a:latin typeface="Times New Roman" panose="02020603050405020304" pitchFamily="18" charset="0"/>
              </a:rPr>
              <a:t> </a:t>
            </a:r>
            <a:r>
              <a:rPr lang="en-US" altLang="vi-VN" sz="3200" dirty="0" err="1">
                <a:solidFill>
                  <a:srgbClr val="FF0000"/>
                </a:solidFill>
                <a:latin typeface="Times New Roman" panose="02020603050405020304" pitchFamily="18" charset="0"/>
              </a:rPr>
              <a:t>có</a:t>
            </a:r>
            <a:r>
              <a:rPr lang="en-US" altLang="vi-VN" sz="3200" dirty="0">
                <a:solidFill>
                  <a:srgbClr val="FF0000"/>
                </a:solidFill>
                <a:latin typeface="Times New Roman" panose="02020603050405020304" pitchFamily="18" charset="0"/>
              </a:rPr>
              <a:t> 4 </a:t>
            </a:r>
            <a:r>
              <a:rPr lang="en-US" altLang="vi-VN" sz="3200" dirty="0" err="1">
                <a:solidFill>
                  <a:srgbClr val="FF0000"/>
                </a:solidFill>
                <a:latin typeface="Times New Roman" panose="02020603050405020304" pitchFamily="18" charset="0"/>
              </a:rPr>
              <a:t>chân</a:t>
            </a:r>
            <a:r>
              <a:rPr lang="en-US" altLang="vi-VN" sz="3200" dirty="0">
                <a:solidFill>
                  <a:srgbClr val="FF0000"/>
                </a:solidFill>
                <a:latin typeface="Times New Roman" panose="02020603050405020304" pitchFamily="18" charset="0"/>
              </a:rPr>
              <a:t>, </a:t>
            </a:r>
            <a:r>
              <a:rPr lang="en-US" altLang="vi-VN" sz="3200" dirty="0" err="1">
                <a:solidFill>
                  <a:srgbClr val="FF0000"/>
                </a:solidFill>
                <a:latin typeface="Times New Roman" panose="02020603050405020304" pitchFamily="18" charset="0"/>
              </a:rPr>
              <a:t>đẻ</a:t>
            </a:r>
            <a:r>
              <a:rPr lang="en-US" altLang="vi-VN" sz="3200" dirty="0">
                <a:solidFill>
                  <a:srgbClr val="FF0000"/>
                </a:solidFill>
                <a:latin typeface="Times New Roman" panose="02020603050405020304" pitchFamily="18" charset="0"/>
              </a:rPr>
              <a:t> ra con, </a:t>
            </a:r>
            <a:r>
              <a:rPr lang="en-US" altLang="vi-VN" sz="3200" dirty="0" err="1">
                <a:solidFill>
                  <a:srgbClr val="FF0000"/>
                </a:solidFill>
                <a:latin typeface="Times New Roman" panose="02020603050405020304" pitchFamily="18" charset="0"/>
              </a:rPr>
              <a:t>leo</a:t>
            </a:r>
            <a:r>
              <a:rPr lang="en-US" altLang="vi-VN" sz="3200" dirty="0">
                <a:solidFill>
                  <a:srgbClr val="FF0000"/>
                </a:solidFill>
                <a:latin typeface="Times New Roman" panose="02020603050405020304" pitchFamily="18" charset="0"/>
              </a:rPr>
              <a:t> </a:t>
            </a:r>
            <a:r>
              <a:rPr lang="en-US" altLang="vi-VN" sz="3200" dirty="0" err="1">
                <a:solidFill>
                  <a:srgbClr val="FF0000"/>
                </a:solidFill>
                <a:latin typeface="Times New Roman" panose="02020603050405020304" pitchFamily="18" charset="0"/>
              </a:rPr>
              <a:t>trèo</a:t>
            </a:r>
            <a:r>
              <a:rPr lang="en-US" altLang="vi-VN" sz="3200" dirty="0">
                <a:solidFill>
                  <a:srgbClr val="FF0000"/>
                </a:solidFill>
                <a:latin typeface="Times New Roman" panose="02020603050405020304" pitchFamily="18" charset="0"/>
              </a:rPr>
              <a:t> </a:t>
            </a:r>
            <a:r>
              <a:rPr lang="en-US" altLang="vi-VN" sz="3200" dirty="0" err="1">
                <a:solidFill>
                  <a:srgbClr val="FF0000"/>
                </a:solidFill>
                <a:latin typeface="Times New Roman" panose="02020603050405020304" pitchFamily="18" charset="0"/>
              </a:rPr>
              <a:t>rất</a:t>
            </a:r>
            <a:r>
              <a:rPr lang="en-US" altLang="vi-VN" sz="3200" dirty="0">
                <a:solidFill>
                  <a:srgbClr val="FF0000"/>
                </a:solidFill>
                <a:latin typeface="Times New Roman" panose="02020603050405020304" pitchFamily="18" charset="0"/>
              </a:rPr>
              <a:t> </a:t>
            </a:r>
            <a:r>
              <a:rPr lang="en-US" altLang="vi-VN" sz="3200" dirty="0" err="1">
                <a:solidFill>
                  <a:srgbClr val="FF0000"/>
                </a:solidFill>
                <a:latin typeface="Times New Roman" panose="02020603050405020304" pitchFamily="18" charset="0"/>
              </a:rPr>
              <a:t>nhanh</a:t>
            </a:r>
            <a:r>
              <a:rPr lang="en-US" altLang="vi-VN" sz="3200" dirty="0">
                <a:solidFill>
                  <a:srgbClr val="FF0000"/>
                </a:solidFill>
                <a:latin typeface="Times New Roman" panose="02020603050405020304" pitchFamily="18" charset="0"/>
              </a:rPr>
              <a:t> </a:t>
            </a:r>
            <a:r>
              <a:rPr lang="en-US" altLang="vi-VN" sz="3200" dirty="0" err="1">
                <a:solidFill>
                  <a:srgbClr val="FF0000"/>
                </a:solidFill>
                <a:latin typeface="Times New Roman" panose="02020603050405020304" pitchFamily="18" charset="0"/>
              </a:rPr>
              <a:t>và</a:t>
            </a:r>
            <a:r>
              <a:rPr lang="en-US" altLang="vi-VN" sz="3200" dirty="0">
                <a:solidFill>
                  <a:srgbClr val="FF0000"/>
                </a:solidFill>
                <a:latin typeface="Times New Roman" panose="02020603050405020304" pitchFamily="18" charset="0"/>
              </a:rPr>
              <a:t> </a:t>
            </a:r>
            <a:r>
              <a:rPr lang="en-US" altLang="vi-VN" sz="3200" dirty="0" err="1">
                <a:solidFill>
                  <a:srgbClr val="FF0000"/>
                </a:solidFill>
                <a:latin typeface="Times New Roman" panose="02020603050405020304" pitchFamily="18" charset="0"/>
              </a:rPr>
              <a:t>bắt</a:t>
            </a:r>
            <a:r>
              <a:rPr lang="en-US" altLang="vi-VN" sz="3200" dirty="0">
                <a:solidFill>
                  <a:srgbClr val="FF0000"/>
                </a:solidFill>
                <a:latin typeface="Times New Roman" panose="02020603050405020304" pitchFamily="18" charset="0"/>
              </a:rPr>
              <a:t> </a:t>
            </a:r>
            <a:r>
              <a:rPr lang="en-US" altLang="vi-VN" sz="3200" dirty="0" err="1">
                <a:solidFill>
                  <a:srgbClr val="FF0000"/>
                </a:solidFill>
                <a:latin typeface="Times New Roman" panose="02020603050405020304" pitchFamily="18" charset="0"/>
              </a:rPr>
              <a:t>chuột</a:t>
            </a:r>
            <a:r>
              <a:rPr lang="en-US" altLang="vi-VN" sz="3200" dirty="0">
                <a:solidFill>
                  <a:srgbClr val="FF0000"/>
                </a:solidFill>
                <a:latin typeface="Times New Roman" panose="02020603050405020304" pitchFamily="18" charset="0"/>
              </a:rPr>
              <a:t> </a:t>
            </a:r>
            <a:r>
              <a:rPr lang="en-US" altLang="vi-VN" sz="3200" dirty="0" err="1">
                <a:solidFill>
                  <a:srgbClr val="FF0000"/>
                </a:solidFill>
                <a:latin typeface="Times New Roman" panose="02020603050405020304" pitchFamily="18" charset="0"/>
              </a:rPr>
              <a:t>rất</a:t>
            </a:r>
            <a:r>
              <a:rPr lang="en-US" altLang="vi-VN" sz="3200" dirty="0">
                <a:solidFill>
                  <a:srgbClr val="FF0000"/>
                </a:solidFill>
                <a:latin typeface="Times New Roman" panose="02020603050405020304" pitchFamily="18" charset="0"/>
              </a:rPr>
              <a:t> </a:t>
            </a:r>
            <a:r>
              <a:rPr lang="en-US" altLang="vi-VN" sz="3200" dirty="0" err="1">
                <a:solidFill>
                  <a:srgbClr val="FF0000"/>
                </a:solidFill>
                <a:latin typeface="Times New Roman" panose="02020603050405020304" pitchFamily="18" charset="0"/>
              </a:rPr>
              <a:t>giỏi</a:t>
            </a:r>
            <a:r>
              <a:rPr lang="en-US" altLang="vi-VN" sz="3200" dirty="0">
                <a:solidFill>
                  <a:srgbClr val="FF0000"/>
                </a:solidFill>
                <a:latin typeface="Times New Roman" panose="02020603050405020304" pitchFamily="18" charset="0"/>
              </a:rPr>
              <a:t> ?</a:t>
            </a:r>
          </a:p>
        </p:txBody>
      </p:sp>
      <p:sp>
        <p:nvSpPr>
          <p:cNvPr id="32773" name="Oval 5"/>
          <p:cNvSpPr>
            <a:spLocks noChangeArrowheads="1"/>
          </p:cNvSpPr>
          <p:nvPr/>
        </p:nvSpPr>
        <p:spPr bwMode="auto">
          <a:xfrm>
            <a:off x="4505325" y="2876550"/>
            <a:ext cx="3181350" cy="3067050"/>
          </a:xfrm>
          <a:prstGeom prst="ellipse">
            <a:avLst/>
          </a:prstGeom>
          <a:solidFill>
            <a:schemeClr val="bg1"/>
          </a:solidFill>
          <a:ln w="9525" algn="ctr">
            <a:solidFill>
              <a:srgbClr val="FF0000"/>
            </a:solidFill>
            <a:round/>
            <a:headEnd/>
            <a:tailEnd/>
          </a:ln>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vi-VN" altLang="vi-VN" sz="2400" b="1">
              <a:solidFill>
                <a:srgbClr val="FF0000"/>
              </a:solidFill>
              <a:latin typeface="Times New Roman" panose="02020603050405020304" pitchFamily="18" charset="0"/>
            </a:endParaRPr>
          </a:p>
        </p:txBody>
      </p:sp>
      <p:pic>
        <p:nvPicPr>
          <p:cNvPr id="32774"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0713" y="2566988"/>
            <a:ext cx="2789237" cy="184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005888" y="2201863"/>
            <a:ext cx="2152650"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4505325"/>
            <a:ext cx="340995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642350" y="4691063"/>
            <a:ext cx="2881313"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p2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822950" y="6263482"/>
            <a:ext cx="406400" cy="406400"/>
          </a:xfrm>
          <a:prstGeom prst="rect">
            <a:avLst/>
          </a:prstGeom>
        </p:spPr>
      </p:pic>
    </p:spTree>
  </p:cSld>
  <p:clrMapOvr>
    <a:masterClrMapping/>
  </p:clrMapOvr>
  <p:transition advClick="0" advTm="0">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14000"/>
                                  </p:stCondLst>
                                  <p:childTnLst>
                                    <p:animMotion origin="layout" path="M 0.05391 -0.03472 L 0.36485 -0.20416 " pathEditMode="relative" rAng="0" ptsTypes="AA">
                                      <p:cBhvr>
                                        <p:cTn id="6" dur="2000" fill="hold"/>
                                        <p:tgtEl>
                                          <p:spTgt spid="27656"/>
                                        </p:tgtEl>
                                        <p:attrNameLst>
                                          <p:attrName>ppt_x</p:attrName>
                                          <p:attrName>ppt_y</p:attrName>
                                        </p:attrNameLst>
                                      </p:cBhvr>
                                      <p:rCtr x="15547" y="-8472"/>
                                    </p:animMotion>
                                  </p:childTnLst>
                                </p:cTn>
                              </p:par>
                              <p:par>
                                <p:cTn id="7" presetID="1" presetClass="mediacall" presetSubtype="0" fill="hold" nodeType="withEffect">
                                  <p:stCondLst>
                                    <p:cond delay="0"/>
                                  </p:stCondLst>
                                  <p:childTnLst>
                                    <p:cmd type="call" cmd="playFrom(0.0)">
                                      <p:cBhvr>
                                        <p:cTn id="8" dur="2044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endCondLst>
                </p:cTn>
                <p:tgtEl>
                  <p:spTgt spid="2"/>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5-Point Star 2"/>
          <p:cNvSpPr/>
          <p:nvPr/>
        </p:nvSpPr>
        <p:spPr bwMode="auto">
          <a:xfrm>
            <a:off x="2047875" y="457200"/>
            <a:ext cx="1847850" cy="1714500"/>
          </a:xfrm>
          <a:prstGeom prst="star5">
            <a:avLst/>
          </a:prstGeom>
          <a:solidFill>
            <a:srgbClr val="00B0F0"/>
          </a:solidFill>
          <a:ln w="9525" cap="flat" cmpd="sng" algn="ctr">
            <a:solidFill>
              <a:schemeClr val="bg1"/>
            </a:solidFill>
            <a:prstDash val="solid"/>
            <a:round/>
            <a:headEnd type="none" w="med" len="med"/>
            <a:tailEnd type="none" w="med" len="med"/>
          </a:ln>
          <a:effectLst/>
        </p:spPr>
        <p:txBody>
          <a:bodyPr/>
          <a:lstStyle/>
          <a:p>
            <a:pPr algn="ctr" eaLnBrk="1" hangingPunct="1">
              <a:defRPr/>
            </a:pPr>
            <a:r>
              <a:rPr lang="en-US" sz="4000" b="1" dirty="0">
                <a:solidFill>
                  <a:srgbClr val="FFC000"/>
                </a:solidFill>
                <a:latin typeface="Times New Roman" pitchFamily="18" charset="0"/>
                <a:cs typeface="Arial" charset="0"/>
                <a:sym typeface="Arial" charset="0"/>
              </a:rPr>
              <a:t>3</a:t>
            </a:r>
          </a:p>
        </p:txBody>
      </p:sp>
      <p:sp>
        <p:nvSpPr>
          <p:cNvPr id="33796" name="Rectangle 3"/>
          <p:cNvSpPr>
            <a:spLocks noChangeArrowheads="1"/>
          </p:cNvSpPr>
          <p:nvPr/>
        </p:nvSpPr>
        <p:spPr bwMode="auto">
          <a:xfrm>
            <a:off x="3943350" y="457200"/>
            <a:ext cx="6724650" cy="1400629"/>
          </a:xfrm>
          <a:prstGeom prst="rect">
            <a:avLst/>
          </a:prstGeom>
          <a:solidFill>
            <a:srgbClr val="FFFF00"/>
          </a:solidFill>
          <a:ln w="9525" algn="ctr">
            <a:solidFill>
              <a:srgbClr val="92D050"/>
            </a:solidFill>
            <a:round/>
            <a:headEnd/>
            <a:tailEnd/>
          </a:ln>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vi-VN" sz="3200" dirty="0" err="1">
                <a:solidFill>
                  <a:srgbClr val="FF0000"/>
                </a:solidFill>
                <a:latin typeface="Times New Roman" panose="02020603050405020304" pitchFamily="18" charset="0"/>
              </a:rPr>
              <a:t>Bé</a:t>
            </a:r>
            <a:r>
              <a:rPr lang="en-US" altLang="vi-VN" sz="3200" dirty="0">
                <a:solidFill>
                  <a:srgbClr val="FF0000"/>
                </a:solidFill>
                <a:latin typeface="Times New Roman" panose="02020603050405020304" pitchFamily="18" charset="0"/>
              </a:rPr>
              <a:t> </a:t>
            </a:r>
            <a:r>
              <a:rPr lang="en-US" altLang="vi-VN" sz="3200" dirty="0" err="1">
                <a:solidFill>
                  <a:srgbClr val="FF0000"/>
                </a:solidFill>
                <a:latin typeface="Times New Roman" panose="02020603050405020304" pitchFamily="18" charset="0"/>
              </a:rPr>
              <a:t>hãy</a:t>
            </a:r>
            <a:r>
              <a:rPr lang="en-US" altLang="vi-VN" sz="3200" dirty="0">
                <a:solidFill>
                  <a:srgbClr val="FF0000"/>
                </a:solidFill>
                <a:latin typeface="Times New Roman" panose="02020603050405020304" pitchFamily="18" charset="0"/>
              </a:rPr>
              <a:t> </a:t>
            </a:r>
            <a:r>
              <a:rPr lang="en-US" altLang="vi-VN" sz="3200" dirty="0" err="1">
                <a:solidFill>
                  <a:srgbClr val="FF0000"/>
                </a:solidFill>
                <a:latin typeface="Times New Roman" panose="02020603050405020304" pitchFamily="18" charset="0"/>
              </a:rPr>
              <a:t>chọn</a:t>
            </a:r>
            <a:r>
              <a:rPr lang="en-US" altLang="vi-VN" sz="3200" dirty="0">
                <a:solidFill>
                  <a:srgbClr val="FF0000"/>
                </a:solidFill>
                <a:latin typeface="Times New Roman" panose="02020603050405020304" pitchFamily="18" charset="0"/>
              </a:rPr>
              <a:t> con </a:t>
            </a:r>
            <a:r>
              <a:rPr lang="en-US" altLang="vi-VN" sz="3200" dirty="0" err="1">
                <a:solidFill>
                  <a:srgbClr val="FF0000"/>
                </a:solidFill>
                <a:latin typeface="Times New Roman" panose="02020603050405020304" pitchFamily="18" charset="0"/>
              </a:rPr>
              <a:t>vật</a:t>
            </a:r>
            <a:r>
              <a:rPr lang="en-US" altLang="vi-VN" sz="3200" dirty="0">
                <a:solidFill>
                  <a:srgbClr val="FF0000"/>
                </a:solidFill>
                <a:latin typeface="Times New Roman" panose="02020603050405020304" pitchFamily="18" charset="0"/>
              </a:rPr>
              <a:t> </a:t>
            </a:r>
            <a:r>
              <a:rPr lang="en-US" altLang="vi-VN" sz="3200" dirty="0" err="1">
                <a:solidFill>
                  <a:srgbClr val="FF0000"/>
                </a:solidFill>
                <a:latin typeface="Times New Roman" panose="02020603050405020304" pitchFamily="18" charset="0"/>
              </a:rPr>
              <a:t>có</a:t>
            </a:r>
            <a:r>
              <a:rPr lang="en-US" altLang="vi-VN" sz="3200" dirty="0">
                <a:solidFill>
                  <a:srgbClr val="FF0000"/>
                </a:solidFill>
                <a:latin typeface="Times New Roman" panose="02020603050405020304" pitchFamily="18" charset="0"/>
              </a:rPr>
              <a:t> 2 </a:t>
            </a:r>
            <a:r>
              <a:rPr lang="en-US" altLang="vi-VN" sz="3200" dirty="0" err="1">
                <a:solidFill>
                  <a:srgbClr val="FF0000"/>
                </a:solidFill>
                <a:latin typeface="Times New Roman" panose="02020603050405020304" pitchFamily="18" charset="0"/>
              </a:rPr>
              <a:t>chân</a:t>
            </a:r>
            <a:r>
              <a:rPr lang="en-US" altLang="vi-VN" sz="3200" dirty="0">
                <a:solidFill>
                  <a:srgbClr val="FF0000"/>
                </a:solidFill>
                <a:latin typeface="Times New Roman" panose="02020603050405020304" pitchFamily="18" charset="0"/>
              </a:rPr>
              <a:t>, </a:t>
            </a:r>
            <a:r>
              <a:rPr lang="en-US" altLang="vi-VN" sz="3200" dirty="0" err="1">
                <a:solidFill>
                  <a:srgbClr val="FF0000"/>
                </a:solidFill>
                <a:latin typeface="Times New Roman" panose="02020603050405020304" pitchFamily="18" charset="0"/>
              </a:rPr>
              <a:t>đẻ</a:t>
            </a:r>
            <a:r>
              <a:rPr lang="en-US" altLang="vi-VN" sz="3200" dirty="0">
                <a:solidFill>
                  <a:srgbClr val="FF0000"/>
                </a:solidFill>
                <a:latin typeface="Times New Roman" panose="02020603050405020304" pitchFamily="18" charset="0"/>
              </a:rPr>
              <a:t> ra </a:t>
            </a:r>
            <a:r>
              <a:rPr lang="en-US" altLang="vi-VN" sz="3200" dirty="0" err="1">
                <a:solidFill>
                  <a:srgbClr val="FF0000"/>
                </a:solidFill>
                <a:latin typeface="Times New Roman" panose="02020603050405020304" pitchFamily="18" charset="0"/>
              </a:rPr>
              <a:t>trứng</a:t>
            </a:r>
            <a:r>
              <a:rPr lang="en-US" altLang="vi-VN" sz="3200" dirty="0">
                <a:solidFill>
                  <a:srgbClr val="FF0000"/>
                </a:solidFill>
                <a:latin typeface="Times New Roman" panose="02020603050405020304" pitchFamily="18" charset="0"/>
              </a:rPr>
              <a:t>, </a:t>
            </a:r>
            <a:r>
              <a:rPr lang="en-US" altLang="vi-VN" sz="3200" dirty="0" err="1">
                <a:solidFill>
                  <a:srgbClr val="FF0000"/>
                </a:solidFill>
                <a:latin typeface="Times New Roman" panose="02020603050405020304" pitchFamily="18" charset="0"/>
              </a:rPr>
              <a:t>và</a:t>
            </a:r>
            <a:r>
              <a:rPr lang="en-US" altLang="vi-VN" sz="3200" dirty="0">
                <a:solidFill>
                  <a:srgbClr val="FF0000"/>
                </a:solidFill>
                <a:latin typeface="Times New Roman" panose="02020603050405020304" pitchFamily="18" charset="0"/>
              </a:rPr>
              <a:t> </a:t>
            </a:r>
            <a:r>
              <a:rPr lang="en-US" altLang="vi-VN" sz="3200" dirty="0" err="1">
                <a:solidFill>
                  <a:srgbClr val="FF0000"/>
                </a:solidFill>
                <a:latin typeface="Times New Roman" panose="02020603050405020304" pitchFamily="18" charset="0"/>
              </a:rPr>
              <a:t>biết</a:t>
            </a:r>
            <a:r>
              <a:rPr lang="en-US" altLang="vi-VN" sz="3200" dirty="0">
                <a:solidFill>
                  <a:srgbClr val="FF0000"/>
                </a:solidFill>
                <a:latin typeface="Times New Roman" panose="02020603050405020304" pitchFamily="18" charset="0"/>
              </a:rPr>
              <a:t> </a:t>
            </a:r>
            <a:r>
              <a:rPr lang="en-US" altLang="vi-VN" sz="3200" dirty="0" err="1">
                <a:solidFill>
                  <a:srgbClr val="FF0000"/>
                </a:solidFill>
                <a:latin typeface="Times New Roman" panose="02020603050405020304" pitchFamily="18" charset="0"/>
              </a:rPr>
              <a:t>gáy</a:t>
            </a:r>
            <a:r>
              <a:rPr lang="en-US" altLang="vi-VN" sz="3200" dirty="0">
                <a:solidFill>
                  <a:srgbClr val="FF0000"/>
                </a:solidFill>
                <a:latin typeface="Times New Roman" panose="02020603050405020304" pitchFamily="18" charset="0"/>
              </a:rPr>
              <a:t> </a:t>
            </a:r>
            <a:r>
              <a:rPr lang="en-US" altLang="vi-VN" sz="3200" dirty="0" err="1">
                <a:solidFill>
                  <a:srgbClr val="FF0000"/>
                </a:solidFill>
                <a:latin typeface="Times New Roman" panose="02020603050405020304" pitchFamily="18" charset="0"/>
              </a:rPr>
              <a:t>mỗi</a:t>
            </a:r>
            <a:r>
              <a:rPr lang="en-US" altLang="vi-VN" sz="3200" dirty="0">
                <a:solidFill>
                  <a:srgbClr val="FF0000"/>
                </a:solidFill>
                <a:latin typeface="Times New Roman" panose="02020603050405020304" pitchFamily="18" charset="0"/>
              </a:rPr>
              <a:t> </a:t>
            </a:r>
            <a:r>
              <a:rPr lang="en-US" altLang="vi-VN" sz="3200" dirty="0" err="1">
                <a:solidFill>
                  <a:srgbClr val="FF0000"/>
                </a:solidFill>
                <a:latin typeface="Times New Roman" panose="02020603050405020304" pitchFamily="18" charset="0"/>
              </a:rPr>
              <a:t>khi</a:t>
            </a:r>
            <a:r>
              <a:rPr lang="en-US" altLang="vi-VN" sz="3200" dirty="0">
                <a:solidFill>
                  <a:srgbClr val="FF0000"/>
                </a:solidFill>
                <a:latin typeface="Times New Roman" panose="02020603050405020304" pitchFamily="18" charset="0"/>
              </a:rPr>
              <a:t> </a:t>
            </a:r>
            <a:r>
              <a:rPr lang="en-US" altLang="vi-VN" sz="3200" dirty="0" err="1">
                <a:solidFill>
                  <a:srgbClr val="FF0000"/>
                </a:solidFill>
                <a:latin typeface="Times New Roman" panose="02020603050405020304" pitchFamily="18" charset="0"/>
              </a:rPr>
              <a:t>sáng</a:t>
            </a:r>
            <a:r>
              <a:rPr lang="en-US" altLang="vi-VN" sz="3200" dirty="0">
                <a:solidFill>
                  <a:srgbClr val="FF0000"/>
                </a:solidFill>
                <a:latin typeface="Times New Roman" panose="02020603050405020304" pitchFamily="18" charset="0"/>
              </a:rPr>
              <a:t> </a:t>
            </a:r>
            <a:r>
              <a:rPr lang="en-US" altLang="vi-VN" sz="3200" dirty="0" err="1">
                <a:solidFill>
                  <a:srgbClr val="FF0000"/>
                </a:solidFill>
                <a:latin typeface="Times New Roman" panose="02020603050405020304" pitchFamily="18" charset="0"/>
              </a:rPr>
              <a:t>sớm</a:t>
            </a:r>
            <a:r>
              <a:rPr lang="en-US" altLang="vi-VN" sz="3200" dirty="0">
                <a:solidFill>
                  <a:srgbClr val="FF0000"/>
                </a:solidFill>
                <a:latin typeface="Times New Roman" panose="02020603050405020304" pitchFamily="18" charset="0"/>
              </a:rPr>
              <a:t> ?</a:t>
            </a:r>
          </a:p>
        </p:txBody>
      </p:sp>
      <p:pic>
        <p:nvPicPr>
          <p:cNvPr id="33797"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4850" y="2466975"/>
            <a:ext cx="289560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Oval 5"/>
          <p:cNvSpPr>
            <a:spLocks noChangeArrowheads="1"/>
          </p:cNvSpPr>
          <p:nvPr/>
        </p:nvSpPr>
        <p:spPr bwMode="auto">
          <a:xfrm>
            <a:off x="4505325" y="2876550"/>
            <a:ext cx="3181350" cy="3067050"/>
          </a:xfrm>
          <a:prstGeom prst="ellipse">
            <a:avLst/>
          </a:prstGeom>
          <a:solidFill>
            <a:schemeClr val="bg1"/>
          </a:solidFill>
          <a:ln w="9525" algn="ctr">
            <a:solidFill>
              <a:srgbClr val="FF0000"/>
            </a:solidFill>
            <a:round/>
            <a:headEnd/>
            <a:tailEnd/>
          </a:ln>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vi-VN" altLang="vi-VN" sz="2400" b="1">
              <a:solidFill>
                <a:srgbClr val="FF0000"/>
              </a:solidFill>
              <a:latin typeface="Times New Roman" panose="02020603050405020304" pitchFamily="18" charset="0"/>
            </a:endParaRPr>
          </a:p>
        </p:txBody>
      </p:sp>
      <p:pic>
        <p:nvPicPr>
          <p:cNvPr id="33799"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793163" y="2466975"/>
            <a:ext cx="2789237" cy="184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61950" y="4505325"/>
            <a:ext cx="340995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112250" y="4600575"/>
            <a:ext cx="2152650"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p2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754255" y="6242050"/>
            <a:ext cx="406400" cy="406400"/>
          </a:xfrm>
          <a:prstGeom prst="rect">
            <a:avLst/>
          </a:prstGeom>
        </p:spPr>
      </p:pic>
    </p:spTree>
  </p:cSld>
  <p:clrMapOvr>
    <a:masterClrMapping/>
  </p:clrMapOvr>
  <p:transition advClick="0" advTm="0">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path" presetSubtype="0" accel="50000" decel="50000" fill="hold" nodeType="afterEffect">
                                  <p:stCondLst>
                                    <p:cond delay="12000"/>
                                  </p:stCondLst>
                                  <p:childTnLst>
                                    <p:animMotion origin="layout" path="M 2.91667E-6 2.22222E-6 L -0.34037 -0.19722 " pathEditMode="relative" rAng="0" ptsTypes="AA">
                                      <p:cBhvr>
                                        <p:cTn id="6" dur="2000" fill="hold"/>
                                        <p:tgtEl>
                                          <p:spTgt spid="28681"/>
                                        </p:tgtEl>
                                        <p:attrNameLst>
                                          <p:attrName>ppt_x</p:attrName>
                                          <p:attrName>ppt_y</p:attrName>
                                        </p:attrNameLst>
                                      </p:cBhvr>
                                      <p:rCtr x="-17018" y="-9861"/>
                                    </p:animMotion>
                                  </p:childTnLst>
                                </p:cTn>
                              </p:par>
                              <p:par>
                                <p:cTn id="7" presetID="1" presetClass="mediacall" presetSubtype="0" fill="hold" nodeType="withEffect">
                                  <p:stCondLst>
                                    <p:cond delay="0"/>
                                  </p:stCondLst>
                                  <p:childTnLst>
                                    <p:cmd type="call" cmd="playFrom(0.0)">
                                      <p:cBhvr>
                                        <p:cTn id="8" dur="1663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endCondLst>
                </p:cTn>
                <p:tgtEl>
                  <p:spTgt spid="2"/>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p3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689600" y="6451600"/>
            <a:ext cx="406400" cy="406400"/>
          </a:xfrm>
          <a:prstGeom prst="rect">
            <a:avLst/>
          </a:prstGeom>
        </p:spPr>
      </p:pic>
    </p:spTree>
  </p:cSld>
  <p:clrMapOvr>
    <a:masterClrMapping/>
  </p:clrMapOvr>
  <p:transition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38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à Trống Mèo Con Và Cún Con - Nhà Em Có Con Gà Trống.mp4">
            <a:hlinkClick r:id="" action="ppaction://media"/>
          </p:cNvPr>
          <p:cNvPicPr>
            <a:picLocks noRot="1" noChangeAspect="1"/>
          </p:cNvPicPr>
          <p:nvPr>
            <a:videoFile r:link="rId1"/>
          </p:nvPr>
        </p:nvPicPr>
        <p:blipFill>
          <a:blip r:embed="rId3">
            <a:extLst>
              <a:ext uri="{28A0092B-C50C-407E-A947-70E740481C1C}">
                <a14:useLocalDpi xmlns:a14="http://schemas.microsoft.com/office/drawing/2010/main" val="0"/>
              </a:ext>
            </a:extLst>
          </a:blip>
          <a:stretch>
            <a:fillRect/>
          </a:stretch>
        </p:blipFill>
        <p:spPr bwMode="auto">
          <a:xfrm>
            <a:off x="-76200" y="362395"/>
            <a:ext cx="12344400" cy="6495605"/>
          </a:xfrm>
          <a:prstGeom prst="rect">
            <a:avLst/>
          </a:prstGeom>
          <a:ln w="107950" cap="rnd">
            <a:solidFill>
              <a:srgbClr val="C8C6BD"/>
            </a:solidFill>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171450" prst="hardEdge"/>
            <a:extrusionClr>
              <a:srgbClr val="FFFFFF"/>
            </a:extrusionClr>
          </a:sp3d>
          <a:extLst>
            <a:ext uri="{909E8E84-426E-40DD-AFC4-6F175D3DCCD1}">
              <a14:hiddenFill xmlns:a14="http://schemas.microsoft.com/office/drawing/2010/main">
                <a:solidFill>
                  <a:srgbClr val="FFFFFF"/>
                </a:solidFill>
              </a14:hiddenFill>
            </a:ext>
          </a:extLst>
        </p:spPr>
      </p:pic>
      <p:sp>
        <p:nvSpPr>
          <p:cNvPr id="2" name="Rectangle 1"/>
          <p:cNvSpPr/>
          <p:nvPr/>
        </p:nvSpPr>
        <p:spPr>
          <a:xfrm>
            <a:off x="289810" y="-44971"/>
            <a:ext cx="6096000" cy="954107"/>
          </a:xfrm>
          <a:prstGeom prst="rect">
            <a:avLst/>
          </a:prstGeom>
        </p:spPr>
        <p:txBody>
          <a:bodyPr>
            <a:spAutoFit/>
          </a:bodyPr>
          <a:lstStyle/>
          <a:p>
            <a:pPr lvl="0"/>
            <a:r>
              <a:rPr lang="en-US" altLang="vi-VN" sz="2800" b="1" dirty="0">
                <a:latin typeface="Times New Roman" panose="02020603050405020304" pitchFamily="18" charset="0"/>
                <a:cs typeface="Times New Roman" panose="02020603050405020304" pitchFamily="18" charset="0"/>
              </a:rPr>
              <a:t>ỔN ĐỊNH TỔ CHỨC</a:t>
            </a:r>
            <a:r>
              <a:rPr lang="vi-VN" altLang="vi-VN" sz="2800" dirty="0">
                <a:latin typeface="Times New Roman" panose="02020603050405020304" pitchFamily="18" charset="0"/>
                <a:cs typeface="Times New Roman" panose="02020603050405020304" pitchFamily="18" charset="0"/>
              </a:rPr>
              <a:t/>
            </a:r>
            <a:br>
              <a:rPr lang="vi-VN" altLang="vi-VN" sz="2800" dirty="0">
                <a:latin typeface="Times New Roman" panose="02020603050405020304" pitchFamily="18" charset="0"/>
                <a:cs typeface="Times New Roman" panose="02020603050405020304" pitchFamily="18" charset="0"/>
              </a:rPr>
            </a:br>
            <a:endParaRPr lang="en-US" altLang="vi-VN" sz="2800" dirty="0">
              <a:latin typeface="Times New Roman" panose="02020603050405020304" pitchFamily="18" charset="0"/>
              <a:cs typeface="Times New Roman" panose="02020603050405020304" pitchFamily="18" charset="0"/>
            </a:endParaRPr>
          </a:p>
        </p:txBody>
      </p:sp>
    </p:spTree>
  </p:cSld>
  <p:clrMapOvr>
    <a:masterClrMapping/>
  </p:clrMapOvr>
  <p:transition advClick="0" advTm="0">
    <p:cover/>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p:cMediaNode vol="80000">
                <p:cTn id="7" fill="hold" display="0">
                  <p:stCondLst>
                    <p:cond delay="indefinite"/>
                  </p:stCondLst>
                </p:cTn>
                <p:tgtEl>
                  <p:spTgt spid="9"/>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4953000" y="1390650"/>
            <a:ext cx="3689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en-US" altLang="vi-VN" sz="3200">
                <a:solidFill>
                  <a:srgbClr val="FF0000"/>
                </a:solidFill>
                <a:latin typeface="Times New Roman" panose="02020603050405020304" pitchFamily="18" charset="0"/>
                <a:cs typeface="Times New Roman" panose="02020603050405020304" pitchFamily="18" charset="0"/>
              </a:rPr>
              <a:t>Bài Hát Có Tên Là  ?</a:t>
            </a:r>
          </a:p>
        </p:txBody>
      </p:sp>
      <p:sp>
        <p:nvSpPr>
          <p:cNvPr id="6" name="TextBox 5"/>
          <p:cNvSpPr txBox="1">
            <a:spLocks noChangeArrowheads="1"/>
          </p:cNvSpPr>
          <p:nvPr/>
        </p:nvSpPr>
        <p:spPr bwMode="auto">
          <a:xfrm>
            <a:off x="3600450" y="2209800"/>
            <a:ext cx="68056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en-US" altLang="vi-VN" sz="2800">
                <a:solidFill>
                  <a:srgbClr val="FF0000"/>
                </a:solidFill>
                <a:latin typeface="Times New Roman" panose="02020603050405020304" pitchFamily="18" charset="0"/>
                <a:cs typeface="Times New Roman" panose="02020603050405020304" pitchFamily="18" charset="0"/>
              </a:rPr>
              <a:t>Trong Bài Hát Có Nhắc Tới Con Vật Gì Nhỉ ?</a:t>
            </a:r>
          </a:p>
        </p:txBody>
      </p:sp>
      <p:pic>
        <p:nvPicPr>
          <p:cNvPr id="3" name="pp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28361" y="6352458"/>
            <a:ext cx="406400" cy="406400"/>
          </a:xfrm>
          <a:prstGeom prst="rect">
            <a:avLst/>
          </a:prstGeom>
        </p:spPr>
      </p:pic>
    </p:spTree>
  </p:cSld>
  <p:clrMapOvr>
    <a:masterClrMapping/>
  </p:clrMapOvr>
  <p:transition advClick="0" advTm="0">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1" presetClass="mediacall" presetSubtype="0" fill="hold" nodeType="withEffect">
                                  <p:stCondLst>
                                    <p:cond delay="0"/>
                                  </p:stCondLst>
                                  <p:childTnLst>
                                    <p:cmd type="call" cmd="playFrom(0.0)">
                                      <p:cBhvr>
                                        <p:cTn id="18" dur="2502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3"/>
                </p:tgtEl>
              </p:cMediaNode>
            </p:audio>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p:cNvPicPr>
            <a:picLocks noChangeAspect="1"/>
          </p:cNvPicPr>
          <p:nvPr/>
        </p:nvPicPr>
        <p:blipFill>
          <a:blip r:embed="rId4">
            <a:extLst>
              <a:ext uri="{28A0092B-C50C-407E-A947-70E740481C1C}">
                <a14:useLocalDpi xmlns:a14="http://schemas.microsoft.com/office/drawing/2010/main" val="0"/>
              </a:ext>
            </a:extLst>
          </a:blip>
          <a:srcRect l="1204" t="14777" r="2254" b="14169"/>
          <a:stretch>
            <a:fillRect/>
          </a:stretch>
        </p:blipFill>
        <p:spPr bwMode="auto">
          <a:xfrm>
            <a:off x="0" y="0"/>
            <a:ext cx="122301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p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67690" y="6204975"/>
            <a:ext cx="406400" cy="406400"/>
          </a:xfrm>
          <a:prstGeom prst="rect">
            <a:avLst/>
          </a:prstGeom>
        </p:spPr>
      </p:pic>
    </p:spTree>
  </p:cSld>
  <p:clrMapOvr>
    <a:masterClrMapping/>
  </p:clrMapOvr>
  <p:transition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88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00300" y="801688"/>
            <a:ext cx="8572500" cy="538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4286250" y="5810250"/>
            <a:ext cx="3333750" cy="923925"/>
          </a:xfrm>
          <a:prstGeom prst="rect">
            <a:avLst/>
          </a:prstGeom>
          <a:solidFill>
            <a:srgbClr val="FFFF00"/>
          </a:solidFill>
          <a:ln w="9525" algn="ctr">
            <a:solidFill>
              <a:schemeClr val="bg1"/>
            </a:solidFill>
            <a:round/>
            <a:headEnd/>
            <a:tailEnd/>
          </a:ln>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vi-VN" sz="5400" b="1">
                <a:solidFill>
                  <a:srgbClr val="FF0000"/>
                </a:solidFill>
                <a:latin typeface="Times New Roman" panose="02020603050405020304" pitchFamily="18" charset="0"/>
              </a:rPr>
              <a:t>Con gà  </a:t>
            </a:r>
          </a:p>
        </p:txBody>
      </p:sp>
      <p:sp>
        <p:nvSpPr>
          <p:cNvPr id="2" name="Cloud Callout 1"/>
          <p:cNvSpPr/>
          <p:nvPr/>
        </p:nvSpPr>
        <p:spPr>
          <a:xfrm>
            <a:off x="8496300" y="247650"/>
            <a:ext cx="1524000" cy="2114550"/>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dirty="0">
                <a:solidFill>
                  <a:srgbClr val="FF0000"/>
                </a:solidFill>
                <a:latin typeface="Times New Roman" pitchFamily="18" charset="0"/>
                <a:cs typeface="Times New Roman" pitchFamily="18" charset="0"/>
                <a:sym typeface="Arial" charset="0"/>
              </a:rPr>
              <a:t>Ò ó o </a:t>
            </a:r>
            <a:r>
              <a:rPr lang="en-US" sz="4000" dirty="0" err="1">
                <a:solidFill>
                  <a:srgbClr val="FF0000"/>
                </a:solidFill>
                <a:latin typeface="Times New Roman" pitchFamily="18" charset="0"/>
                <a:cs typeface="Times New Roman" pitchFamily="18" charset="0"/>
                <a:sym typeface="Arial" charset="0"/>
              </a:rPr>
              <a:t>o</a:t>
            </a:r>
            <a:r>
              <a:rPr lang="en-US" sz="4000" dirty="0">
                <a:solidFill>
                  <a:srgbClr val="FF0000"/>
                </a:solidFill>
                <a:latin typeface="Times New Roman" pitchFamily="18" charset="0"/>
                <a:cs typeface="Times New Roman" pitchFamily="18" charset="0"/>
                <a:sym typeface="Arial" charset="0"/>
              </a:rPr>
              <a:t> </a:t>
            </a:r>
          </a:p>
        </p:txBody>
      </p:sp>
      <p:pic>
        <p:nvPicPr>
          <p:cNvPr id="6" name="pp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51380" y="6327775"/>
            <a:ext cx="406400" cy="406400"/>
          </a:xfrm>
          <a:prstGeom prst="rect">
            <a:avLst/>
          </a:prstGeom>
        </p:spPr>
      </p:pic>
    </p:spTree>
  </p:cSld>
  <p:clrMapOvr>
    <a:masterClrMapping/>
  </p:clrMapOvr>
  <p:transition advClick="0" advTm="0">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barn(inVertical)">
                                      <p:cBhvr>
                                        <p:cTn id="13" dur="500"/>
                                        <p:tgtEl>
                                          <p:spTgt spid="4">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1" presetClass="mediacall" presetSubtype="0" fill="hold" nodeType="afterEffect">
                                  <p:stCondLst>
                                    <p:cond delay="0"/>
                                  </p:stCondLst>
                                  <p:childTnLst>
                                    <p:cmd type="call" cmd="playFrom(0.0)">
                                      <p:cBhvr>
                                        <p:cTn id="23" dur="2097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6"/>
                </p:tgtEl>
              </p:cMediaNode>
            </p:audio>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291" name="Straight Arrow Connector 3"/>
          <p:cNvCxnSpPr>
            <a:cxnSpLocks noChangeShapeType="1"/>
          </p:cNvCxnSpPr>
          <p:nvPr/>
        </p:nvCxnSpPr>
        <p:spPr bwMode="auto">
          <a:xfrm flipH="1">
            <a:off x="8077200" y="1076325"/>
            <a:ext cx="1409700" cy="80010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Rectangle 4"/>
          <p:cNvSpPr>
            <a:spLocks noChangeArrowheads="1"/>
          </p:cNvSpPr>
          <p:nvPr/>
        </p:nvSpPr>
        <p:spPr bwMode="auto">
          <a:xfrm>
            <a:off x="9810750" y="495300"/>
            <a:ext cx="1143000" cy="647700"/>
          </a:xfrm>
          <a:prstGeom prst="rect">
            <a:avLst/>
          </a:prstGeom>
          <a:solidFill>
            <a:srgbClr val="FFFF00"/>
          </a:solidFill>
          <a:ln w="9525" algn="ctr">
            <a:solidFill>
              <a:srgbClr val="FF0000"/>
            </a:solidFill>
            <a:round/>
            <a:headEnd/>
            <a:tailEnd/>
          </a:ln>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vi-VN" sz="2800">
                <a:solidFill>
                  <a:srgbClr val="FF0000"/>
                </a:solidFill>
                <a:latin typeface="Times New Roman" panose="02020603050405020304" pitchFamily="18" charset="0"/>
              </a:rPr>
              <a:t>ĐẦU </a:t>
            </a:r>
          </a:p>
        </p:txBody>
      </p:sp>
      <p:cxnSp>
        <p:nvCxnSpPr>
          <p:cNvPr id="12293" name="Straight Arrow Connector 8"/>
          <p:cNvCxnSpPr>
            <a:cxnSpLocks noChangeShapeType="1"/>
          </p:cNvCxnSpPr>
          <p:nvPr/>
        </p:nvCxnSpPr>
        <p:spPr bwMode="auto">
          <a:xfrm flipH="1">
            <a:off x="5800725" y="952500"/>
            <a:ext cx="133350" cy="131445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Rectangle 9"/>
          <p:cNvSpPr>
            <a:spLocks noChangeArrowheads="1"/>
          </p:cNvSpPr>
          <p:nvPr/>
        </p:nvSpPr>
        <p:spPr bwMode="auto">
          <a:xfrm>
            <a:off x="5143500" y="304800"/>
            <a:ext cx="1847850" cy="666750"/>
          </a:xfrm>
          <a:prstGeom prst="rect">
            <a:avLst/>
          </a:prstGeom>
          <a:solidFill>
            <a:srgbClr val="FFFF00"/>
          </a:solidFill>
          <a:ln w="9525" algn="ctr">
            <a:solidFill>
              <a:srgbClr val="FF0000"/>
            </a:solidFill>
            <a:round/>
            <a:headEnd/>
            <a:tailEnd/>
          </a:ln>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vi-VN" sz="2400">
                <a:solidFill>
                  <a:srgbClr val="FF0000"/>
                </a:solidFill>
                <a:latin typeface="Times New Roman" panose="02020603050405020304" pitchFamily="18" charset="0"/>
              </a:rPr>
              <a:t>MÌNH </a:t>
            </a:r>
          </a:p>
        </p:txBody>
      </p:sp>
      <p:cxnSp>
        <p:nvCxnSpPr>
          <p:cNvPr id="12295" name="Straight Arrow Connector 11"/>
          <p:cNvCxnSpPr>
            <a:cxnSpLocks noChangeShapeType="1"/>
          </p:cNvCxnSpPr>
          <p:nvPr/>
        </p:nvCxnSpPr>
        <p:spPr bwMode="auto">
          <a:xfrm>
            <a:off x="1657350" y="1571625"/>
            <a:ext cx="1371600" cy="45720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Rectangle 12"/>
          <p:cNvSpPr>
            <a:spLocks noChangeArrowheads="1"/>
          </p:cNvSpPr>
          <p:nvPr/>
        </p:nvSpPr>
        <p:spPr bwMode="auto">
          <a:xfrm>
            <a:off x="304800" y="1143000"/>
            <a:ext cx="1352550" cy="685800"/>
          </a:xfrm>
          <a:prstGeom prst="rect">
            <a:avLst/>
          </a:prstGeom>
          <a:solidFill>
            <a:srgbClr val="FFFF00"/>
          </a:solidFill>
          <a:ln w="9525" algn="ctr">
            <a:solidFill>
              <a:srgbClr val="FF0000"/>
            </a:solidFill>
            <a:round/>
            <a:headEnd/>
            <a:tailEnd/>
          </a:ln>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vi-VN" sz="2400">
                <a:solidFill>
                  <a:srgbClr val="FF0000"/>
                </a:solidFill>
                <a:latin typeface="Times New Roman" panose="02020603050405020304" pitchFamily="18" charset="0"/>
              </a:rPr>
              <a:t>ĐUÔI </a:t>
            </a:r>
          </a:p>
        </p:txBody>
      </p:sp>
      <p:cxnSp>
        <p:nvCxnSpPr>
          <p:cNvPr id="12297" name="Straight Arrow Connector 14"/>
          <p:cNvCxnSpPr>
            <a:cxnSpLocks noChangeShapeType="1"/>
          </p:cNvCxnSpPr>
          <p:nvPr/>
        </p:nvCxnSpPr>
        <p:spPr bwMode="auto">
          <a:xfrm>
            <a:off x="3581400" y="5334000"/>
            <a:ext cx="1200150" cy="9525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Rectangle 15"/>
          <p:cNvSpPr>
            <a:spLocks noChangeArrowheads="1"/>
          </p:cNvSpPr>
          <p:nvPr/>
        </p:nvSpPr>
        <p:spPr bwMode="auto">
          <a:xfrm>
            <a:off x="1657350" y="4667250"/>
            <a:ext cx="1638300" cy="714375"/>
          </a:xfrm>
          <a:prstGeom prst="rect">
            <a:avLst/>
          </a:prstGeom>
          <a:solidFill>
            <a:srgbClr val="FFFF00"/>
          </a:solidFill>
          <a:ln w="9525" algn="ctr">
            <a:solidFill>
              <a:srgbClr val="FF0000"/>
            </a:solidFill>
            <a:round/>
            <a:headEnd/>
            <a:tailEnd/>
          </a:ln>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vi-VN" sz="2800" b="1">
                <a:solidFill>
                  <a:srgbClr val="FF0000"/>
                </a:solidFill>
                <a:latin typeface="Times New Roman" panose="02020603050405020304" pitchFamily="18" charset="0"/>
              </a:rPr>
              <a:t>2 CHÂN </a:t>
            </a:r>
          </a:p>
        </p:txBody>
      </p:sp>
      <p:sp>
        <p:nvSpPr>
          <p:cNvPr id="2" name="Up Arrow 1"/>
          <p:cNvSpPr/>
          <p:nvPr/>
        </p:nvSpPr>
        <p:spPr>
          <a:xfrm>
            <a:off x="3843338" y="6134100"/>
            <a:ext cx="866775" cy="476250"/>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C00000"/>
              </a:solidFill>
              <a:sym typeface="Arial" charset="0"/>
            </a:endParaRPr>
          </a:p>
        </p:txBody>
      </p:sp>
      <p:sp>
        <p:nvSpPr>
          <p:cNvPr id="12" name="Up Arrow 11"/>
          <p:cNvSpPr/>
          <p:nvPr/>
        </p:nvSpPr>
        <p:spPr>
          <a:xfrm>
            <a:off x="5229225" y="6134100"/>
            <a:ext cx="866775" cy="476250"/>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C00000"/>
              </a:solidFill>
              <a:sym typeface="Arial" charset="0"/>
            </a:endParaRPr>
          </a:p>
        </p:txBody>
      </p:sp>
      <p:pic>
        <p:nvPicPr>
          <p:cNvPr id="4" name="pp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72722" y="6203950"/>
            <a:ext cx="406400" cy="406400"/>
          </a:xfrm>
          <a:prstGeom prst="rect">
            <a:avLst/>
          </a:prstGeom>
        </p:spPr>
      </p:pic>
    </p:spTree>
  </p:cSld>
  <p:clrMapOvr>
    <a:masterClrMapping/>
  </p:clrMapOvr>
  <p:transition advClick="0" advTm="0">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ppt_x"/>
                                          </p:val>
                                        </p:tav>
                                        <p:tav tm="100000">
                                          <p:val>
                                            <p:strVal val="#ppt_x"/>
                                          </p:val>
                                        </p:tav>
                                      </p:tavLst>
                                    </p:anim>
                                    <p:anim calcmode="lin" valueType="num">
                                      <p:cBhvr additive="base">
                                        <p:cTn id="2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ppt_x"/>
                                          </p:val>
                                        </p:tav>
                                        <p:tav tm="100000">
                                          <p:val>
                                            <p:strVal val="#ppt_x"/>
                                          </p:val>
                                        </p:tav>
                                      </p:tavLst>
                                    </p:anim>
                                    <p:anim calcmode="lin" valueType="num">
                                      <p:cBhvr additive="base">
                                        <p:cTn id="3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500"/>
                            </p:stCondLst>
                            <p:childTnLst>
                              <p:par>
                                <p:cTn id="39" presetID="1" presetClass="mediacall" presetSubtype="0" fill="hold" nodeType="afterEffect">
                                  <p:stCondLst>
                                    <p:cond delay="0"/>
                                  </p:stCondLst>
                                  <p:childTnLst>
                                    <p:cmd type="call" cmd="playFrom(0.0)">
                                      <p:cBhvr>
                                        <p:cTn id="40" dur="249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1" fill="hold" display="0">
                  <p:stCondLst>
                    <p:cond delay="indefinite"/>
                  </p:stCondLst>
                  <p:endCondLst>
                    <p:cond evt="onStopAudio" delay="0">
                      <p:tgtEl>
                        <p:sldTgt/>
                      </p:tgtEl>
                    </p:cond>
                  </p:endCondLst>
                </p:cTn>
                <p:tgtEl>
                  <p:spTgt spid="4"/>
                </p:tgtEl>
              </p:cMediaNode>
            </p:audio>
          </p:childTnLst>
        </p:cTn>
      </p:par>
    </p:tnLst>
    <p:bldLst>
      <p:bldP spid="5" grpId="0" animBg="1"/>
      <p:bldP spid="10" grpId="0" animBg="1"/>
      <p:bldP spid="13" grpId="0" animBg="1"/>
      <p:bldP spid="16" grpId="0" animBg="1"/>
      <p:bldP spid="2"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p:cNvPicPr>
            <a:picLocks noChangeAspect="1"/>
          </p:cNvPicPr>
          <p:nvPr/>
        </p:nvPicPr>
        <p:blipFill>
          <a:blip r:embed="rId4">
            <a:extLst>
              <a:ext uri="{28A0092B-C50C-407E-A947-70E740481C1C}">
                <a14:useLocalDpi xmlns:a14="http://schemas.microsoft.com/office/drawing/2010/main" val="0"/>
              </a:ext>
            </a:extLst>
          </a:blip>
          <a:srcRect l="2" t="10225" r="-1201" b="-2"/>
          <a:stretch>
            <a:fillRect/>
          </a:stretch>
        </p:blipFill>
        <p:spPr bwMode="auto">
          <a:xfrm>
            <a:off x="-265113" y="0"/>
            <a:ext cx="126857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60438" y="2193925"/>
            <a:ext cx="3736975"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53225" y="3765550"/>
            <a:ext cx="4019550"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10375" y="971550"/>
            <a:ext cx="401955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Right Arrow 5"/>
          <p:cNvSpPr>
            <a:spLocks noChangeArrowheads="1"/>
          </p:cNvSpPr>
          <p:nvPr/>
        </p:nvSpPr>
        <p:spPr bwMode="auto">
          <a:xfrm>
            <a:off x="4929188" y="2193925"/>
            <a:ext cx="1666875" cy="663575"/>
          </a:xfrm>
          <a:prstGeom prst="rightArrow">
            <a:avLst>
              <a:gd name="adj1" fmla="val 50000"/>
              <a:gd name="adj2" fmla="val 50007"/>
            </a:avLst>
          </a:prstGeom>
          <a:solidFill>
            <a:srgbClr val="FFFF00"/>
          </a:solidFill>
          <a:ln w="9525" algn="ctr">
            <a:solidFill>
              <a:schemeClr val="tx1"/>
            </a:solidFill>
            <a:round/>
            <a:headEnd/>
            <a:tailEnd/>
          </a:ln>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vi-VN" altLang="vi-VN" sz="2400">
              <a:solidFill>
                <a:srgbClr val="FFC000"/>
              </a:solidFill>
              <a:latin typeface="Times New Roman" panose="02020603050405020304" pitchFamily="18" charset="0"/>
            </a:endParaRPr>
          </a:p>
        </p:txBody>
      </p:sp>
      <p:sp>
        <p:nvSpPr>
          <p:cNvPr id="13319" name="Right Arrow 6"/>
          <p:cNvSpPr>
            <a:spLocks noChangeArrowheads="1"/>
          </p:cNvSpPr>
          <p:nvPr/>
        </p:nvSpPr>
        <p:spPr bwMode="auto">
          <a:xfrm>
            <a:off x="4929188" y="4108450"/>
            <a:ext cx="1666875" cy="647700"/>
          </a:xfrm>
          <a:prstGeom prst="rightArrow">
            <a:avLst>
              <a:gd name="adj1" fmla="val 50000"/>
              <a:gd name="adj2" fmla="val 50005"/>
            </a:avLst>
          </a:prstGeom>
          <a:solidFill>
            <a:srgbClr val="FFFF00"/>
          </a:solidFill>
          <a:ln w="9525" algn="ctr">
            <a:solidFill>
              <a:schemeClr val="tx1"/>
            </a:solidFill>
            <a:round/>
            <a:headEnd/>
            <a:tailEnd/>
          </a:ln>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vi-VN" altLang="vi-VN" sz="2400">
              <a:solidFill>
                <a:schemeClr val="tx1"/>
              </a:solidFill>
              <a:latin typeface="Times New Roman" panose="02020603050405020304" pitchFamily="18" charset="0"/>
            </a:endParaRPr>
          </a:p>
        </p:txBody>
      </p:sp>
      <p:sp>
        <p:nvSpPr>
          <p:cNvPr id="2" name="Rectangle 1"/>
          <p:cNvSpPr/>
          <p:nvPr/>
        </p:nvSpPr>
        <p:spPr>
          <a:xfrm>
            <a:off x="1762125" y="5200650"/>
            <a:ext cx="2133600" cy="495300"/>
          </a:xfrm>
          <a:prstGeom prst="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err="1">
                <a:solidFill>
                  <a:srgbClr val="FF0000"/>
                </a:solidFill>
                <a:latin typeface="Times New Roman" pitchFamily="18" charset="0"/>
                <a:cs typeface="Times New Roman" pitchFamily="18" charset="0"/>
                <a:sym typeface="Arial" charset="0"/>
              </a:rPr>
              <a:t>Gà</a:t>
            </a:r>
            <a:r>
              <a:rPr lang="en-US" sz="3200" dirty="0">
                <a:solidFill>
                  <a:srgbClr val="FF0000"/>
                </a:solidFill>
                <a:latin typeface="Times New Roman" pitchFamily="18" charset="0"/>
                <a:cs typeface="Times New Roman" pitchFamily="18" charset="0"/>
                <a:sym typeface="Arial" charset="0"/>
              </a:rPr>
              <a:t> </a:t>
            </a:r>
            <a:r>
              <a:rPr lang="en-US" sz="3200" dirty="0" err="1">
                <a:solidFill>
                  <a:srgbClr val="FF0000"/>
                </a:solidFill>
                <a:latin typeface="Times New Roman" pitchFamily="18" charset="0"/>
                <a:cs typeface="Times New Roman" pitchFamily="18" charset="0"/>
                <a:sym typeface="Arial" charset="0"/>
              </a:rPr>
              <a:t>mái</a:t>
            </a:r>
            <a:r>
              <a:rPr lang="en-US" sz="3200" dirty="0">
                <a:solidFill>
                  <a:srgbClr val="FF0000"/>
                </a:solidFill>
                <a:latin typeface="Times New Roman" pitchFamily="18" charset="0"/>
                <a:cs typeface="Times New Roman" pitchFamily="18" charset="0"/>
                <a:sym typeface="Arial" charset="0"/>
              </a:rPr>
              <a:t> </a:t>
            </a:r>
          </a:p>
        </p:txBody>
      </p:sp>
      <p:pic>
        <p:nvPicPr>
          <p:cNvPr id="4" name="pp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987087" y="5740400"/>
            <a:ext cx="406400" cy="406400"/>
          </a:xfrm>
          <a:prstGeom prst="rect">
            <a:avLst/>
          </a:prstGeom>
        </p:spPr>
      </p:pic>
    </p:spTree>
  </p:cSld>
  <p:clrMapOvr>
    <a:masterClrMapping/>
  </p:clrMapOvr>
  <p:transition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21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8600"/>
            <a:ext cx="121920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85850" y="2133600"/>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loud Callout 4"/>
          <p:cNvSpPr>
            <a:spLocks noChangeArrowheads="1"/>
          </p:cNvSpPr>
          <p:nvPr/>
        </p:nvSpPr>
        <p:spPr bwMode="auto">
          <a:xfrm>
            <a:off x="1085850" y="0"/>
            <a:ext cx="4267200" cy="1981200"/>
          </a:xfrm>
          <a:prstGeom prst="cloudCallout">
            <a:avLst>
              <a:gd name="adj1" fmla="val -20833"/>
              <a:gd name="adj2" fmla="val 62500"/>
            </a:avLst>
          </a:prstGeom>
          <a:solidFill>
            <a:srgbClr val="00B0F0"/>
          </a:solidFill>
          <a:ln w="9525" algn="ctr">
            <a:solidFill>
              <a:schemeClr val="bg1"/>
            </a:solidFill>
            <a:round/>
            <a:headEnd/>
            <a:tailEnd/>
          </a:ln>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vi-VN" sz="2400">
                <a:solidFill>
                  <a:srgbClr val="FF0000"/>
                </a:solidFill>
                <a:latin typeface="Times New Roman" panose="02020603050405020304" pitchFamily="18" charset="0"/>
              </a:rPr>
              <a:t>GÀ THUỘC NHÓM GIA CẦM ĐẤY CÁC CON !</a:t>
            </a: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143750" y="895350"/>
            <a:ext cx="2771775"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219950" y="4405313"/>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Arrow Connector 12"/>
          <p:cNvCxnSpPr>
            <a:cxnSpLocks noChangeShapeType="1"/>
          </p:cNvCxnSpPr>
          <p:nvPr/>
        </p:nvCxnSpPr>
        <p:spPr bwMode="auto">
          <a:xfrm flipV="1">
            <a:off x="5181600" y="2781300"/>
            <a:ext cx="1562100" cy="85725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Arrow Connector 14"/>
          <p:cNvCxnSpPr>
            <a:cxnSpLocks noChangeShapeType="1"/>
          </p:cNvCxnSpPr>
          <p:nvPr/>
        </p:nvCxnSpPr>
        <p:spPr bwMode="auto">
          <a:xfrm>
            <a:off x="5162550" y="4329113"/>
            <a:ext cx="1562100" cy="106680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 name="pp1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330039" y="6148388"/>
            <a:ext cx="406400" cy="406400"/>
          </a:xfrm>
          <a:prstGeom prst="rect">
            <a:avLst/>
          </a:prstGeom>
        </p:spPr>
      </p:pic>
    </p:spTree>
  </p:cSld>
  <p:clrMapOvr>
    <a:masterClrMapping/>
  </p:clrMapOvr>
  <p:transition advClick="0" advTm="0">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ppt_x"/>
                                          </p:val>
                                        </p:tav>
                                        <p:tav tm="100000">
                                          <p:val>
                                            <p:strVal val="#ppt_x"/>
                                          </p:val>
                                        </p:tav>
                                      </p:tavLst>
                                    </p:anim>
                                    <p:anim calcmode="lin" valueType="num">
                                      <p:cBhvr additive="base">
                                        <p:cTn id="1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ppt_x"/>
                                          </p:val>
                                        </p:tav>
                                        <p:tav tm="100000">
                                          <p:val>
                                            <p:strVal val="#ppt_x"/>
                                          </p:val>
                                        </p:tav>
                                      </p:tavLst>
                                    </p:anim>
                                    <p:anim calcmode="lin" valueType="num">
                                      <p:cBhvr additive="base">
                                        <p:cTn id="2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2"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1" presetClass="mediacall" presetSubtype="0" fill="hold" nodeType="afterEffect">
                                  <p:stCondLst>
                                    <p:cond delay="0"/>
                                  </p:stCondLst>
                                  <p:childTnLst>
                                    <p:cmd type="call" cmd="playFrom(0.0)">
                                      <p:cBhvr>
                                        <p:cTn id="37" dur="1424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8" fill="hold" display="0">
                  <p:stCondLst>
                    <p:cond delay="indefinite"/>
                  </p:stCondLst>
                  <p:endCondLst>
                    <p:cond evt="onStopAudio" delay="0">
                      <p:tgtEl>
                        <p:sldTgt/>
                      </p:tgtEl>
                    </p:cond>
                  </p:endCondLst>
                </p:cTn>
                <p:tgtEl>
                  <p:spTgt spid="2"/>
                </p:tgtEl>
              </p:cMediaNode>
            </p:audio>
          </p:childTnLst>
        </p:cTn>
      </p:par>
    </p:tnLst>
    <p:bldLst>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592384056"/>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786</TotalTime>
  <Words>310</Words>
  <Application>Microsoft Office PowerPoint</Application>
  <PresentationFormat>Custom</PresentationFormat>
  <Paragraphs>68</Paragraphs>
  <Slides>29</Slides>
  <Notes>0</Notes>
  <HiddenSlides>0</HiddenSlides>
  <MMClips>27</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Austin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Record a Presentation</dc:title>
  <dc:creator>Orians, A.J.</dc:creator>
  <cp:lastModifiedBy>Techsi.vn</cp:lastModifiedBy>
  <cp:revision>72</cp:revision>
  <dcterms:modified xsi:type="dcterms:W3CDTF">2021-12-15T02:13:18Z</dcterms:modified>
</cp:coreProperties>
</file>