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9" r:id="rId4"/>
    <p:sldId id="281" r:id="rId5"/>
    <p:sldId id="282" r:id="rId6"/>
    <p:sldId id="283" r:id="rId7"/>
    <p:sldId id="300" r:id="rId8"/>
    <p:sldId id="285" r:id="rId9"/>
    <p:sldId id="286" r:id="rId10"/>
    <p:sldId id="287" r:id="rId11"/>
    <p:sldId id="301" r:id="rId12"/>
    <p:sldId id="266" r:id="rId13"/>
    <p:sldId id="309" r:id="rId14"/>
    <p:sldId id="291" r:id="rId15"/>
    <p:sldId id="292" r:id="rId16"/>
    <p:sldId id="293" r:id="rId17"/>
    <p:sldId id="302" r:id="rId18"/>
    <p:sldId id="295" r:id="rId19"/>
    <p:sldId id="296" r:id="rId20"/>
    <p:sldId id="303" r:id="rId21"/>
    <p:sldId id="298" r:id="rId22"/>
    <p:sldId id="305" r:id="rId23"/>
    <p:sldId id="306" r:id="rId24"/>
    <p:sldId id="307" r:id="rId25"/>
    <p:sldId id="308" r:id="rId26"/>
    <p:sldId id="277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8" autoAdjust="0"/>
    <p:restoredTop sz="94660"/>
  </p:normalViewPr>
  <p:slideViewPr>
    <p:cSldViewPr>
      <p:cViewPr varScale="1">
        <p:scale>
          <a:sx n="62" d="100"/>
          <a:sy n="62" d="100"/>
        </p:scale>
        <p:origin x="15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5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77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070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709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8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921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281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05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17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24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1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CBFB-60D1-47A2-ABB5-A60C36B70DDF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TC\Music\EmDiMauGiao-BeTramAnh-4660415%20(mp3cut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5.wmf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wmf"/><Relationship Id="rId5" Type="http://schemas.openxmlformats.org/officeDocument/2006/relationships/image" Target="../media/image17.gif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3FEBF1-8BC7-4D01-A5DC-085A0E028533}"/>
              </a:ext>
            </a:extLst>
          </p:cNvPr>
          <p:cNvSpPr txBox="1"/>
          <p:nvPr/>
        </p:nvSpPr>
        <p:spPr>
          <a:xfrm>
            <a:off x="1301211" y="764704"/>
            <a:ext cx="6693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PHÒNG GD&amp;ĐT QUẬN LONG BIÊN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TRƯỜNG MẦM NON GIANG BIÊN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CB877-598C-46CD-9851-C9FBC713573B}"/>
              </a:ext>
            </a:extLst>
          </p:cNvPr>
          <p:cNvSpPr txBox="1"/>
          <p:nvPr/>
        </p:nvSpPr>
        <p:spPr>
          <a:xfrm>
            <a:off x="579748" y="1752161"/>
            <a:ext cx="81369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prstShdw prst="shdw17" dist="17961" dir="2700000">
                    <a:srgbClr val="000099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HỌC LÀM QUEN CHỮ CÁI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prstShdw prst="shdw17" dist="17961" dir="2700000">
                  <a:srgbClr val="000099"/>
                </a:prst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46D29-7CFA-446E-B934-A1B0150054BF}"/>
              </a:ext>
            </a:extLst>
          </p:cNvPr>
          <p:cNvSpPr txBox="1"/>
          <p:nvPr/>
        </p:nvSpPr>
        <p:spPr>
          <a:xfrm>
            <a:off x="966790" y="2779806"/>
            <a:ext cx="7362818" cy="1371927"/>
          </a:xfrm>
          <a:prstGeom prst="rect">
            <a:avLst/>
          </a:prstGeom>
          <a:noFill/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s-ES" sz="6000" b="1" i="0" u="none" strike="noStrike" kern="1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6000" b="1" i="0" u="none" strike="noStrike" kern="1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kumimoji="0" lang="es-ES" sz="6000" b="1" i="0" u="none" strike="noStrike" kern="1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6000" b="1" i="0" u="none" strike="noStrike" kern="1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s-ES" sz="6000" b="1" i="0" u="none" strike="noStrike" kern="1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ă â</a:t>
            </a:r>
            <a:endParaRPr kumimoji="0" lang="en-US" sz="6000" b="1" i="0" u="none" strike="noStrike" kern="1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prstShdw prst="shdw17" dist="17961" dir="2700000">
                  <a:srgbClr val="993D00"/>
                </a:prst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4DAB2A-6581-4183-B3E2-F4344873B7AB}"/>
              </a:ext>
            </a:extLst>
          </p:cNvPr>
          <p:cNvSpPr txBox="1"/>
          <p:nvPr/>
        </p:nvSpPr>
        <p:spPr>
          <a:xfrm>
            <a:off x="2411760" y="5120899"/>
            <a:ext cx="5413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endParaRPr kumimoji="0" lang="en-US" sz="2800" b="1" i="0" u="none" strike="noStrike" kern="1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prstShdw prst="shdw17" dist="17961" dir="2700000">
                  <a:srgbClr val="993D00"/>
                </a:prst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sz="2800" b="1" i="0" u="none" strike="noStrike" kern="1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>
                  <a:prstShdw prst="shdw17" dist="17961" dir="2700000">
                    <a:srgbClr val="993D00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endParaRPr kumimoji="0" lang="en-US" sz="2800" b="1" i="0" u="none" strike="noStrike" kern="1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prstShdw prst="shdw17" dist="17961" dir="2700000">
                  <a:srgbClr val="993D00"/>
                </a:prst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E5E69-5A91-4351-8138-09F46AEC0CF2}"/>
              </a:ext>
            </a:extLst>
          </p:cNvPr>
          <p:cNvSpPr txBox="1"/>
          <p:nvPr/>
        </p:nvSpPr>
        <p:spPr>
          <a:xfrm>
            <a:off x="2555776" y="434392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 err="1">
                <a:solidFill>
                  <a:srgbClr val="00B050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10" dirty="0">
                <a:solidFill>
                  <a:srgbClr val="00B050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solidFill>
                  <a:srgbClr val="00B050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kern="10" dirty="0">
                <a:solidFill>
                  <a:srgbClr val="00B050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0" dirty="0" err="1">
                <a:solidFill>
                  <a:srgbClr val="00B050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kern="10" dirty="0">
                <a:solidFill>
                  <a:srgbClr val="00B050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kern="10" dirty="0" err="1">
                <a:solidFill>
                  <a:srgbClr val="00B050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kern="10" dirty="0">
              <a:solidFill>
                <a:srgbClr val="00B050"/>
              </a:solidFill>
              <a:effectLst>
                <a:prstShdw prst="shdw17" dist="17961" dir="2700000">
                  <a:srgbClr val="993D00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41614"/>
      </p:ext>
    </p:extLst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9117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85916" y="-28577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-Shape 24"/>
          <p:cNvSpPr/>
          <p:nvPr/>
        </p:nvSpPr>
        <p:spPr>
          <a:xfrm rot="8244864">
            <a:off x="3859805" y="1690069"/>
            <a:ext cx="1424387" cy="1406158"/>
          </a:xfrm>
          <a:prstGeom prst="corner">
            <a:avLst>
              <a:gd name="adj1" fmla="val 28582"/>
              <a:gd name="adj2" fmla="val 302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1357298"/>
            <a:ext cx="2786082" cy="4143404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6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6" y="3214686"/>
            <a:ext cx="2543164" cy="291147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1429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9" name="Rectangle 8"/>
          <p:cNvSpPr/>
          <p:nvPr/>
        </p:nvSpPr>
        <p:spPr>
          <a:xfrm>
            <a:off x="607191" y="2343213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8545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7191" y="908720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kumimoji="0" lang="en-US" sz="20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15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lang="en-US" sz="20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3B643-65CC-46F6-8B32-1ADC2F5FB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88840"/>
            <a:ext cx="124369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7896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vi-VN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Ờ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21495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vi-VN" sz="1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784"/>
            <a:ext cx="7901014" cy="42148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vi-VN" sz="57600" dirty="0"/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dirty="0"/>
            </a:br>
            <a:endParaRPr lang="vi-VN" sz="4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ie 2"/>
          <p:cNvSpPr/>
          <p:nvPr/>
        </p:nvSpPr>
        <p:spPr>
          <a:xfrm rot="12910865">
            <a:off x="5605125" y="2098125"/>
            <a:ext cx="505519" cy="522772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0"/>
            <a:ext cx="2643206" cy="5715016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3071834" cy="46688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702" y="2428868"/>
            <a:ext cx="2043098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41141E6B-498A-4909-8EE5-DF0CA281D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6992" cy="70294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8329642" cy="37687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   </a:t>
            </a:r>
            <a:r>
              <a:rPr lang="en-US" sz="2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b="1" dirty="0">
              <a:ln w="11430"/>
              <a:solidFill>
                <a:srgbClr val="0070C0"/>
              </a:solidFill>
            </a:endParaRPr>
          </a:p>
          <a:p>
            <a:endParaRPr lang="vi-VN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0" y="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Ơ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A6AF76C9-227B-45CE-94C0-1B4CDD859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" y="0"/>
            <a:ext cx="8965647" cy="7057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97" y="102870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697" y="2734572"/>
            <a:ext cx="4038600" cy="308610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489" y="2816495"/>
            <a:ext cx="4038600" cy="250194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0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12910865">
            <a:off x="6980686" y="2771911"/>
            <a:ext cx="505519" cy="52277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ảnh 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6211" y="-16877"/>
            <a:ext cx="9501222" cy="6858000"/>
          </a:xfrm>
        </p:spPr>
      </p:pic>
      <p:pic>
        <p:nvPicPr>
          <p:cNvPr id="5" name="EmDiMauGiao-BeTramAnh-4660415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433030"/>
            <a:ext cx="2614602" cy="2781919"/>
          </a:xfrm>
        </p:spPr>
        <p:txBody>
          <a:bodyPr>
            <a:normAutofit fontScale="90000"/>
          </a:bodyPr>
          <a:lstStyle/>
          <a:p>
            <a:r>
              <a:rPr lang="en-US" sz="2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vi-VN" sz="15000" dirty="0"/>
            </a:b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2328850" cy="419736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98" y="2000240"/>
            <a:ext cx="2614602" cy="4125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dirty="0"/>
          </a:p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5" name="L-Shape 4"/>
          <p:cNvSpPr/>
          <p:nvPr/>
        </p:nvSpPr>
        <p:spPr>
          <a:xfrm rot="8244864">
            <a:off x="4292433" y="1354484"/>
            <a:ext cx="699730" cy="720009"/>
          </a:xfrm>
          <a:prstGeom prst="corner">
            <a:avLst>
              <a:gd name="adj1" fmla="val 50000"/>
              <a:gd name="adj2" fmla="val 490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Pie 5"/>
          <p:cNvSpPr/>
          <p:nvPr/>
        </p:nvSpPr>
        <p:spPr>
          <a:xfrm rot="12910865">
            <a:off x="7605390" y="1812374"/>
            <a:ext cx="505519" cy="522772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54C9E1C-5199-4A55-A155-CA989E327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7" y="5548"/>
            <a:ext cx="9162897" cy="6852451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1000100" y="1785926"/>
            <a:ext cx="7643866" cy="200026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3800" y="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0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52400" y="296863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cs typeface="Arial" charset="0"/>
              </a:rPr>
              <a:t>HOẠT ĐỘNG 3: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800000"/>
                </a:solidFill>
                <a:cs typeface="Arial" charset="0"/>
              </a:rPr>
              <a:t>LUYỆN TẬP TRÒ CHƠI VỚI CHỮ CÁI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33400" y="381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16" descr="C:\Documents and Settings\VU HUONG DUONG\My Documents\My Pictures\33033-Clipart-Illustration-Of-A-Ringing-Golden-Bell-With-A-Red-Bow-Over-Colorful-Flowers-On-A-Blue-Circ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048000"/>
            <a:ext cx="18684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52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7338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2057400"/>
            <a:ext cx="7010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latin typeface="Times New Roman" pitchFamily="18" charset="0"/>
                <a:ea typeface="+mj-ea"/>
                <a:cs typeface="+mj-cs"/>
              </a:rPr>
              <a:t>Chữ</a:t>
            </a:r>
            <a:r>
              <a:rPr lang="en-US" sz="3600" b="1" noProof="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noProof="0" dirty="0" err="1">
                <a:latin typeface="Times New Roman" pitchFamily="18" charset="0"/>
                <a:ea typeface="+mj-ea"/>
                <a:cs typeface="+mj-cs"/>
              </a:rPr>
              <a:t>gì</a:t>
            </a:r>
            <a:r>
              <a:rPr lang="en-US" sz="3600" b="1" noProof="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noProof="0" dirty="0" err="1">
                <a:latin typeface="Times New Roman" pitchFamily="18" charset="0"/>
                <a:ea typeface="+mj-ea"/>
                <a:cs typeface="+mj-cs"/>
              </a:rPr>
              <a:t>gồm</a:t>
            </a:r>
            <a:r>
              <a:rPr lang="en-US" sz="3600" b="1" noProof="0" dirty="0">
                <a:latin typeface="Times New Roman" pitchFamily="18" charset="0"/>
                <a:ea typeface="+mj-ea"/>
                <a:cs typeface="+mj-cs"/>
              </a:rPr>
              <a:t> 1 </a:t>
            </a:r>
            <a:r>
              <a:rPr lang="en-US" sz="3600" b="1" noProof="0" dirty="0" err="1">
                <a:latin typeface="Times New Roman" pitchFamily="18" charset="0"/>
                <a:ea typeface="+mj-ea"/>
                <a:cs typeface="+mj-cs"/>
              </a:rPr>
              <a:t>nét</a:t>
            </a:r>
            <a:r>
              <a:rPr lang="en-US" sz="3600" b="1" noProof="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noProof="0" dirty="0" err="1">
                <a:latin typeface="Times New Roman" pitchFamily="18" charset="0"/>
                <a:ea typeface="+mj-ea"/>
                <a:cs typeface="+mj-cs"/>
              </a:rPr>
              <a:t>cong</a:t>
            </a:r>
            <a:r>
              <a:rPr lang="en-US" sz="3600" b="1" noProof="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noProof="0" dirty="0" err="1">
                <a:latin typeface="Times New Roman" pitchFamily="18" charset="0"/>
                <a:ea typeface="+mj-ea"/>
                <a:cs typeface="+mj-cs"/>
              </a:rPr>
              <a:t>tròn</a:t>
            </a:r>
            <a:r>
              <a:rPr lang="en-US" sz="3600" b="1" noProof="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noProof="0" dirty="0" err="1">
                <a:latin typeface="Times New Roman" pitchFamily="18" charset="0"/>
                <a:ea typeface="+mj-ea"/>
                <a:cs typeface="+mj-cs"/>
              </a:rPr>
              <a:t>khép</a:t>
            </a:r>
            <a:r>
              <a:rPr lang="en-US" sz="3600" b="1" noProof="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noProof="0" dirty="0" err="1">
                <a:latin typeface="Times New Roman" pitchFamily="18" charset="0"/>
                <a:ea typeface="+mj-ea"/>
                <a:cs typeface="+mj-cs"/>
              </a:rPr>
              <a:t>kín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?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75125" y="3608388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endParaRPr lang="en-US" sz="2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55183" y="3429000"/>
            <a:ext cx="15859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 o</a:t>
            </a:r>
          </a:p>
          <a:p>
            <a:pPr marL="342900" indent="-342900" algn="ctr"/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2. ơ</a:t>
            </a:r>
          </a:p>
          <a:p>
            <a:pPr marL="342900" indent="-342900" algn="ctr"/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3. ô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pic>
        <p:nvPicPr>
          <p:cNvPr id="10" name="Picture 8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0386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638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00200" y="609600"/>
            <a:ext cx="5791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Câu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hỏi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1:</a:t>
            </a:r>
          </a:p>
        </p:txBody>
      </p:sp>
      <p:pic>
        <p:nvPicPr>
          <p:cNvPr id="25" name="Picture 3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254375" y="35052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ction Button: Sound 2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1" dur="123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2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4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3786188"/>
            <a:ext cx="838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VNI-Avo" pitchFamily="2" charset="0"/>
                <a:cs typeface="Arial" charset="0"/>
              </a:rPr>
              <a:t>o</a:t>
            </a:r>
            <a:endParaRPr lang="en-US" sz="6600" b="1" dirty="0">
              <a:solidFill>
                <a:srgbClr val="FF3300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8000" b="1" dirty="0">
                <a:solidFill>
                  <a:srgbClr val="FF3300"/>
                </a:solidFill>
                <a:latin typeface="Tw Cen MT" pitchFamily="34" charset="0"/>
                <a:cs typeface="Arial" charset="0"/>
              </a:rPr>
              <a:t>ô</a:t>
            </a:r>
            <a:endParaRPr lang="en-US" sz="8000" b="1" dirty="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864100"/>
            <a:ext cx="609600" cy="523875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2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2850" y="4102100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4000" y="4214813"/>
            <a:ext cx="693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cs typeface="Arial" charset="0"/>
              </a:rPr>
              <a:t> </a:t>
            </a:r>
            <a:endParaRPr lang="en-US">
              <a:cs typeface="Arial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28600" y="304165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>
                <a:solidFill>
                  <a:srgbClr val="000099"/>
                </a:solidFill>
                <a:cs typeface="Arial" charset="0"/>
              </a:rPr>
              <a:t>Trong từ  </a:t>
            </a:r>
            <a:r>
              <a:rPr lang="vi-VN" sz="48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c... giáo  </a:t>
            </a:r>
            <a:r>
              <a:rPr lang="en-US" sz="3000" b="1">
                <a:solidFill>
                  <a:srgbClr val="000099"/>
                </a:solidFill>
                <a:cs typeface="Arial" charset="0"/>
              </a:rPr>
              <a:t>còn thiếu chữ cái gì?</a:t>
            </a:r>
          </a:p>
        </p:txBody>
      </p:sp>
      <p:pic>
        <p:nvPicPr>
          <p:cNvPr id="11" name="Picture 31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524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5800" y="5357813"/>
            <a:ext cx="704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ơ</a:t>
            </a:r>
            <a:endParaRPr lang="en-US" sz="66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673725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3</a:t>
            </a:r>
          </a:p>
        </p:txBody>
      </p:sp>
      <p:pic>
        <p:nvPicPr>
          <p:cNvPr id="15" name="Picture 15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1816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276600" y="47244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019800" y="1447800"/>
            <a:ext cx="2819400" cy="7620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.VnArialH" pitchFamily="34" charset="0"/>
                <a:cs typeface="Arial" charset="0"/>
              </a:rPr>
              <a:t>C</a:t>
            </a:r>
            <a:r>
              <a:rPr lang="en-US" sz="4000" b="1">
                <a:solidFill>
                  <a:srgbClr val="9900CC"/>
                </a:solidFill>
                <a:cs typeface="Arial" charset="0"/>
              </a:rPr>
              <a:t>ÂU HỎI 2:</a:t>
            </a:r>
          </a:p>
        </p:txBody>
      </p:sp>
      <p:pic>
        <p:nvPicPr>
          <p:cNvPr id="22" name="Picture 20" descr="D:\HÌNH LỚP LỚN\IMG_27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ction Button: Sound 26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9444E-6 L 0.27917 0.648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20" grpId="0" animBg="1"/>
      <p:bldP spid="20" grpId="1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" y="76200"/>
            <a:ext cx="9006551" cy="6629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0178" y="381000"/>
            <a:ext cx="85315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Lúc trẻ mình đen mượt mà</a:t>
            </a:r>
          </a:p>
          <a:p>
            <a:pPr algn="ctr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già mình trắng chính là tôi đây.</a:t>
            </a:r>
          </a:p>
          <a:p>
            <a:pPr algn="ctr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  <a:p>
            <a:pPr algn="ctr"/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8992" y="2928934"/>
            <a:ext cx="2571768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+mj-lt"/>
              </a:rPr>
              <a:t>Sợi tóc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857224" y="1142984"/>
            <a:ext cx="7620000" cy="472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pPr>
              <a:buFontTx/>
              <a:buChar char="-"/>
            </a:pP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“O, Ô, Ơ”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1047185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515368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19B758-3C0E-468A-81BB-4A1D319CF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73"/>
            <a:ext cx="9144000" cy="6861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DBFFBD-C0A6-46C3-98EF-E41F63D67BE2}"/>
              </a:ext>
            </a:extLst>
          </p:cNvPr>
          <p:cNvSpPr txBox="1"/>
          <p:nvPr/>
        </p:nvSpPr>
        <p:spPr>
          <a:xfrm>
            <a:off x="2843808" y="1700808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A980E-AB47-489D-960E-4A7CF9C74414}"/>
              </a:ext>
            </a:extLst>
          </p:cNvPr>
          <p:cNvSpPr txBox="1"/>
          <p:nvPr/>
        </p:nvSpPr>
        <p:spPr>
          <a:xfrm>
            <a:off x="2627784" y="2687512"/>
            <a:ext cx="561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C000"/>
                </a:solidFill>
                <a:latin typeface="#9Slide05 Motion Picture" panose="02000000000000000000" pitchFamily="2" charset="0"/>
              </a:rPr>
              <a:t>Làm</a:t>
            </a:r>
            <a:r>
              <a:rPr lang="en-US" sz="7000" dirty="0">
                <a:solidFill>
                  <a:srgbClr val="FFC000"/>
                </a:solidFill>
                <a:latin typeface="#9Slide05 Motion Picture" panose="02000000000000000000" pitchFamily="2" charset="0"/>
              </a:rPr>
              <a:t> </a:t>
            </a:r>
            <a:r>
              <a:rPr lang="en-US" sz="7000" dirty="0" err="1">
                <a:solidFill>
                  <a:srgbClr val="FFC000"/>
                </a:solidFill>
                <a:latin typeface="#9Slide05 Motion Picture" panose="02000000000000000000" pitchFamily="2" charset="0"/>
              </a:rPr>
              <a:t>quen</a:t>
            </a:r>
            <a:r>
              <a:rPr lang="en-US" sz="7000" dirty="0">
                <a:solidFill>
                  <a:srgbClr val="FFC000"/>
                </a:solidFill>
                <a:latin typeface="#9Slide05 Motion Picture" panose="02000000000000000000" pitchFamily="2" charset="0"/>
              </a:rPr>
              <a:t> </a:t>
            </a:r>
            <a:r>
              <a:rPr lang="en-US" sz="7000" dirty="0" err="1">
                <a:solidFill>
                  <a:srgbClr val="FFC000"/>
                </a:solidFill>
                <a:latin typeface="#9Slide05 Motion Picture" panose="02000000000000000000" pitchFamily="2" charset="0"/>
              </a:rPr>
              <a:t>chữ</a:t>
            </a:r>
            <a:r>
              <a:rPr lang="en-US" sz="7000" dirty="0">
                <a:solidFill>
                  <a:srgbClr val="FFC000"/>
                </a:solidFill>
                <a:latin typeface="#9Slide05 Motion Picture" panose="02000000000000000000" pitchFamily="2" charset="0"/>
              </a:rPr>
              <a:t> o, ô, ơ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8001056" cy="1143000"/>
          </a:xfrm>
        </p:spPr>
        <p:txBody>
          <a:bodyPr>
            <a:norm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 BÓNG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quả bó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1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 BÓNG</a:t>
            </a:r>
            <a:endParaRPr lang="vi-VN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708920"/>
            <a:ext cx="2857520" cy="2571768"/>
          </a:xfrm>
        </p:spPr>
        <p:txBody>
          <a:bodyPr>
            <a:noAutofit/>
          </a:bodyPr>
          <a:lstStyle/>
          <a:p>
            <a:r>
              <a:rPr lang="en-US" sz="2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2400288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30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3702" y="2428868"/>
            <a:ext cx="2043098" cy="4214842"/>
          </a:xfrm>
        </p:spPr>
        <p:txBody>
          <a:bodyPr/>
          <a:lstStyle/>
          <a:p>
            <a:pPr algn="ctr">
              <a:buNone/>
            </a:pPr>
            <a:r>
              <a:rPr lang="en-US" sz="20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7943848" cy="12144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CÔ GIÁO</a:t>
            </a:r>
            <a:endParaRPr lang="vi-VN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0"/>
            <a:ext cx="6786610" cy="514351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1536" y="1600200"/>
            <a:ext cx="10644262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GIÁO</a:t>
            </a:r>
            <a:endParaRPr lang="vi-VN" sz="15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328</Words>
  <Application>Microsoft Office PowerPoint</Application>
  <PresentationFormat>On-screen Show (4:3)</PresentationFormat>
  <Paragraphs>82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#9Slide05 Motion Picture</vt:lpstr>
      <vt:lpstr>.VnArialH</vt:lpstr>
      <vt:lpstr>.VnCooperH</vt:lpstr>
      <vt:lpstr>.VnTime</vt:lpstr>
      <vt:lpstr>Arial</vt:lpstr>
      <vt:lpstr>Calibri</vt:lpstr>
      <vt:lpstr>Century Gothic</vt:lpstr>
      <vt:lpstr>Times New Roman</vt:lpstr>
      <vt:lpstr>Tw Cen MT</vt:lpstr>
      <vt:lpstr>VNI-Avo</vt:lpstr>
      <vt:lpstr>Office Theme</vt:lpstr>
      <vt:lpstr>PowerPoint Presentation</vt:lpstr>
      <vt:lpstr>PowerPoint Presentation</vt:lpstr>
      <vt:lpstr>PowerPoint Presentation</vt:lpstr>
      <vt:lpstr>QUẢ BÓNG</vt:lpstr>
      <vt:lpstr>PowerPoint Presentation</vt:lpstr>
      <vt:lpstr>PowerPoint Presentation</vt:lpstr>
      <vt:lpstr>O</vt:lpstr>
      <vt:lpstr>CÔ GIÁO</vt:lpstr>
      <vt:lpstr>PowerPoint Presentation</vt:lpstr>
      <vt:lpstr>PowerPoint Presentation</vt:lpstr>
      <vt:lpstr>  Ô</vt:lpstr>
      <vt:lpstr>PowerPoint Presentation</vt:lpstr>
      <vt:lpstr>PowerPoint Presentation</vt:lpstr>
      <vt:lpstr>LÁ CỜ</vt:lpstr>
      <vt:lpstr>LÁ CỜ</vt:lpstr>
      <vt:lpstr>    O   </vt:lpstr>
      <vt:lpstr> Ơ</vt:lpstr>
      <vt:lpstr>PowerPoint Presentation</vt:lpstr>
      <vt:lpstr>KHÁC NHAU</vt:lpstr>
      <vt:lpstr>O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 Tìm đúng nhà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KHÁM PHÁ KHOA HỌC</dc:title>
  <dc:creator>Admin</dc:creator>
  <cp:lastModifiedBy>p</cp:lastModifiedBy>
  <cp:revision>38</cp:revision>
  <dcterms:created xsi:type="dcterms:W3CDTF">2019-04-10T00:24:44Z</dcterms:created>
  <dcterms:modified xsi:type="dcterms:W3CDTF">2022-01-14T15:02:24Z</dcterms:modified>
</cp:coreProperties>
</file>