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00" r:id="rId4"/>
    <p:sldId id="366" r:id="rId5"/>
    <p:sldId id="361" r:id="rId6"/>
    <p:sldId id="347" r:id="rId7"/>
    <p:sldId id="363" r:id="rId8"/>
    <p:sldId id="345" r:id="rId9"/>
    <p:sldId id="350" r:id="rId10"/>
    <p:sldId id="351" r:id="rId11"/>
    <p:sldId id="334" r:id="rId12"/>
    <p:sldId id="352" r:id="rId13"/>
    <p:sldId id="348" r:id="rId14"/>
    <p:sldId id="354" r:id="rId15"/>
    <p:sldId id="355" r:id="rId16"/>
    <p:sldId id="357" r:id="rId17"/>
    <p:sldId id="332" r:id="rId18"/>
    <p:sldId id="358" r:id="rId19"/>
    <p:sldId id="349" r:id="rId20"/>
    <p:sldId id="359" r:id="rId21"/>
    <p:sldId id="3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86A"/>
    <a:srgbClr val="38B2AF"/>
    <a:srgbClr val="FF603B"/>
    <a:srgbClr val="FF3300"/>
    <a:srgbClr val="84DCA6"/>
    <a:srgbClr val="F6F66A"/>
    <a:srgbClr val="E080D9"/>
    <a:srgbClr val="ECB2E8"/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B2A7F2-E7B6-42EE-9300-6BE68750A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0AB104-FB10-4D42-933F-B6734B5D5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2E53E1-739E-4AE3-8219-AEEECA3AD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876F-AB69-4059-B479-D7CDFF9E9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52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3AC629-DB9A-4F50-B813-5D4E53E49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665F0B-11A7-4BEC-B8B1-E9337F51E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7A1FA-CF33-46BE-AED2-373EF69A1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DDD6E-CFD2-4694-8F3E-0BCC4604B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52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6E72B1-D339-43D5-84AE-BDFD1704C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2277B1-CE00-4393-955A-3E47A6A7B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83AC7C-9621-44C3-996C-55EC209F4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1F120-9170-4E4C-9A29-247D05BFA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87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FE36F7-EE72-41D8-95FD-024D9C785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2BA9F5-3220-4406-AE29-EC98341F3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B714B-934B-4426-BAA8-B09A68AE5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DC6D-E042-4ECB-A598-D79A970522D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7745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CE086-E62E-4827-8826-DA56E5B6C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1C919C-5363-49E2-8C8E-3FC3CD877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038D6A-F4A5-4738-917E-FA8D3EC81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52F4F-E177-43F7-9591-1BA42B12D6A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226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5171D7-52D0-4E81-91BC-2DDB0658E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F06D5C-E8A9-4E93-987B-9C0CDD838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2B2100-3E6B-4DFB-AA6C-60E07FC79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67884-EBC6-47FE-BE4F-55BDC18BECC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3329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A7212-FF68-4179-A765-3C326008C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F4D6E-0BCE-4B8F-8831-0D83C4C7F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9C08A-3DEA-4B45-B914-BF5B0EF9C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5309A-95CB-4056-B1F7-9F3B43A8D30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57145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45040D-399E-44E9-AD4A-EBDAAFCD9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39B331-01CC-4C48-8310-C6B6FCE84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3F678F-DDF4-45C3-A5E4-FB9442CD0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C1E3D-38CC-45A7-A384-2BAE0DB26FC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9397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C56D74-49C8-4713-951C-8551D4FDC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0EBEC6-96D5-4D05-A15D-8D8DCFF4A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F690AC-A941-4845-823C-BBAC659C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3DFE1-9211-40C5-B8E8-8DBC78513E9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28458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5D1782-E5D4-4251-B599-495D58FAA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0CD3B6-B218-48BF-A482-E91F5F0F0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A0DE28-5ACA-4324-9D6F-2DA52EE91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BE146-8CFF-4286-982F-7EEB34B748F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81538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785E1-D398-4F08-A9F8-5F18377D4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03988-A7BC-4C50-B236-CA67CFA8D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6A7F0-BAEE-4ADA-95A2-EFAFBCF3D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5B005-A232-4059-9412-4C3D0C1FF4D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622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F46D53-DDD3-4A11-9BBD-F988424C1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D5440D-A784-4044-BA8C-BB5D4D6B2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E61A75-CF6F-479B-B011-E35B9D512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B7DF4-79D3-4860-A9D6-A27ADAFB2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046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2A297-E33D-4693-B4AC-C67FA5390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F939C7-D8B6-4301-9858-7C76E902E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6DC20-E635-49F0-8FA1-174822DF6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7EB0B-8617-4001-9637-BED7A83D144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53051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85F45-5343-404E-8798-0FB01A7A1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0FCC20-874F-4760-8191-4B9DF0960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7E9641-A4BC-496D-9916-DE6EB8EF9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04F7D-3C7C-4202-BBF7-7E08F2B1461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91352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176A82-FF4E-4B51-8048-5453EDB52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C08C06-C89C-4A15-B7F4-71DE1261D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CDDA4-AA45-431A-8DF8-EC4F44D80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089A1-1F8D-4636-8330-39BF805C27C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7649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29A075-0CD6-436E-B398-F83AE6408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6E23FC-4E41-4F23-80DE-71D87C8EB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84BA1A-2BFB-4264-8B6D-123EE9DB5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F689A-DF9B-445F-BCD1-0EB3C3E80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258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6022F8-D4FD-41FA-A6A2-44BA03238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56BC2-620C-4026-93D8-104C7639A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1F000-DECF-49E9-B7DA-63C87254E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BDD2C-6452-481D-B436-0B420D54D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25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4EBEE-A91D-45C0-9764-03879E18E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FBC4D9-A3E6-4B43-8252-FEC66A375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F3FA5C-159B-43D6-A633-46AF09BBC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FF0FF-90B9-4CD7-AB72-6CF3F2314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72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AF4375-38B8-4174-B637-2C457760A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30048D-32EE-488A-B51F-41C257BC3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3D9963-DE6A-4792-9F1C-FBB302D5B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0AB92-7E51-478E-9268-BEB722A3D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93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E8C669-DB63-4623-A282-D3EFACE93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5EC48A-5127-4B17-A86A-D35E06515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B597CE-775F-44AF-AB88-75B3E4011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3C8FD-3807-41CD-916F-821AD949D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25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4AB86-2F69-4E9D-8502-34BDDB61A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037E6-F51A-433B-B17E-30F3EB732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E1504C-E377-41C8-A006-4FF6AA019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7216D-C266-43AD-9B86-0CBD7A2E5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9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DC134-005C-47C0-B064-5E13C7841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B77-FED0-4098-AB9E-3B7DFC378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4540-AB69-4574-8D7E-EC3ADBC11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09AFA-F7F5-4FD1-950F-1E46638CA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31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87A924-76A8-4141-A2DA-90187AA9B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579C17-768B-4396-93C6-2CD37731C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F845213F-9F36-4555-ADB6-58DAF010A8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4E8E9CCC-A7F4-46BF-ABC4-EDC6541732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>
            <a:extLst>
              <a:ext uri="{FF2B5EF4-FFF2-40B4-BE49-F238E27FC236}">
                <a16:creationId xmlns:a16="http://schemas.microsoft.com/office/drawing/2014/main" id="{AA852F8A-BA84-4B34-8B0D-D27072B147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3BBA7F-5079-4562-9148-7155BC4C3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85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F24FB7-5F1A-475A-8DEA-F382F8457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022CC8-E386-428D-B252-C53F98C72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54812BA5-D4DC-4E2D-9BD5-EC0C29A527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541314D1-D740-4F67-9648-A91CDCCFAE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7D9132F1-1070-42E3-A126-C35BAD7772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9B94C2-53D2-4D72-83F6-A9F540D48E6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8973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EF34-A41B-41EF-A6D3-FBE45E6A8B0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A09B-7BA3-45C9-90DA-6FEC112543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7FEE9-D6E1-42CE-8DC1-188A320F0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27781" y="6900862"/>
            <a:ext cx="5233182" cy="15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advClick="0" advTm="15000">
        <p14:ferris dir="l"/>
      </p:transition>
    </mc:Choice>
    <mc:Fallback xmlns="">
      <p:transition spd="med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1\chau%20ngoan%20cua%20ba\Right%20here%20waiting.mp3" TargetMode="Externa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jpe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F367788-0678-4664-8421-FB8359240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2051" name="Picture 3" descr="20081921755411_2">
            <a:extLst>
              <a:ext uri="{FF2B5EF4-FFF2-40B4-BE49-F238E27FC236}">
                <a16:creationId xmlns:a16="http://schemas.microsoft.com/office/drawing/2014/main" id="{0261EC46-E4E3-475F-9ABC-0F48B75D4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5208" r="-3890" b="16667"/>
          <a:stretch/>
        </p:blipFill>
        <p:spPr bwMode="auto">
          <a:xfrm>
            <a:off x="0" y="0"/>
            <a:ext cx="12685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P1041">
            <a:extLst>
              <a:ext uri="{FF2B5EF4-FFF2-40B4-BE49-F238E27FC236}">
                <a16:creationId xmlns:a16="http://schemas.microsoft.com/office/drawing/2014/main" id="{CF88D15F-6D55-4502-AD68-7F0FC8E4DB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455">
            <a:off x="8915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P1041">
            <a:extLst>
              <a:ext uri="{FF2B5EF4-FFF2-40B4-BE49-F238E27FC236}">
                <a16:creationId xmlns:a16="http://schemas.microsoft.com/office/drawing/2014/main" id="{DB66363C-8695-422F-B1D0-F6017CA01B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455">
            <a:off x="8686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P1041">
            <a:extLst>
              <a:ext uri="{FF2B5EF4-FFF2-40B4-BE49-F238E27FC236}">
                <a16:creationId xmlns:a16="http://schemas.microsoft.com/office/drawing/2014/main" id="{C90BED0E-D374-475E-AADD-4EF178A63B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455">
            <a:off x="9112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P1041">
            <a:extLst>
              <a:ext uri="{FF2B5EF4-FFF2-40B4-BE49-F238E27FC236}">
                <a16:creationId xmlns:a16="http://schemas.microsoft.com/office/drawing/2014/main" id="{A2305C7C-5E1A-48C1-8B25-63C39F9FA9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455">
            <a:off x="8305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0" name="Picture 10" descr="Firewrk5">
            <a:extLst>
              <a:ext uri="{FF2B5EF4-FFF2-40B4-BE49-F238E27FC236}">
                <a16:creationId xmlns:a16="http://schemas.microsoft.com/office/drawing/2014/main" id="{E34A34D6-169D-44DF-8FD5-248BB665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95" y="774020"/>
            <a:ext cx="1008784" cy="84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Firewrk8">
            <a:extLst>
              <a:ext uri="{FF2B5EF4-FFF2-40B4-BE49-F238E27FC236}">
                <a16:creationId xmlns:a16="http://schemas.microsoft.com/office/drawing/2014/main" id="{5CC17D8D-9E20-4516-B4C0-7FA77575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838" y="120650"/>
            <a:ext cx="1330277" cy="8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Picture1nha">
            <a:extLst>
              <a:ext uri="{FF2B5EF4-FFF2-40B4-BE49-F238E27FC236}">
                <a16:creationId xmlns:a16="http://schemas.microsoft.com/office/drawing/2014/main" id="{41515252-6DCC-47C4-B9C6-0542927D0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14" flipH="1">
            <a:off x="1370329" y="4376874"/>
            <a:ext cx="4029572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Picturechim1">
            <a:extLst>
              <a:ext uri="{FF2B5EF4-FFF2-40B4-BE49-F238E27FC236}">
                <a16:creationId xmlns:a16="http://schemas.microsoft.com/office/drawing/2014/main" id="{497E64D2-DD9E-4C2D-ACA1-768445439B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15" y="2100221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 descr="ongmuoi">
            <a:extLst>
              <a:ext uri="{FF2B5EF4-FFF2-40B4-BE49-F238E27FC236}">
                <a16:creationId xmlns:a16="http://schemas.microsoft.com/office/drawing/2014/main" id="{50A63253-3B27-45F9-B85B-9E99D7E5BA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9" name="WordArt 19">
            <a:extLst>
              <a:ext uri="{FF2B5EF4-FFF2-40B4-BE49-F238E27FC236}">
                <a16:creationId xmlns:a16="http://schemas.microsoft.com/office/drawing/2014/main" id="{23367473-A6DF-483C-883A-5CE0395789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23852" y="352853"/>
            <a:ext cx="7432675" cy="259037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</p:txBody>
      </p:sp>
      <p:sp>
        <p:nvSpPr>
          <p:cNvPr id="148500" name="WordArt 20">
            <a:extLst>
              <a:ext uri="{FF2B5EF4-FFF2-40B4-BE49-F238E27FC236}">
                <a16:creationId xmlns:a16="http://schemas.microsoft.com/office/drawing/2014/main" id="{81207CBE-A035-4A93-8543-0668ED8166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42485" y="1079924"/>
            <a:ext cx="5478463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kern="10" dirty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3600" b="1" kern="10" dirty="0">
              <a:ln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01" name="WordArt 21">
            <a:extLst>
              <a:ext uri="{FF2B5EF4-FFF2-40B4-BE49-F238E27FC236}">
                <a16:creationId xmlns:a16="http://schemas.microsoft.com/office/drawing/2014/main" id="{09B99B79-409F-4F6E-A2DA-1DCA4CD294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7458" y="2464020"/>
            <a:ext cx="2804800" cy="761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#9Slide05 Penna Regular" panose="02000505000000020002" pitchFamily="2" charset="0"/>
                <a:cs typeface="Times New Roman" panose="02020603050405020304" pitchFamily="18" charset="0"/>
              </a:rPr>
              <a:t>Truyện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#9Slide05 Penna Regular" panose="02000505000000020002" pitchFamily="2" charset="0"/>
                <a:cs typeface="Times New Roman" panose="02020603050405020304" pitchFamily="18" charset="0"/>
              </a:rPr>
              <a:t>: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8502" name="WordArt 22">
            <a:extLst>
              <a:ext uri="{FF2B5EF4-FFF2-40B4-BE49-F238E27FC236}">
                <a16:creationId xmlns:a16="http://schemas.microsoft.com/office/drawing/2014/main" id="{F9C65AD6-0708-48FA-876C-4826BD7B72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6317" y="2293781"/>
            <a:ext cx="4464976" cy="1318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#9Slide05 Habano" panose="020406030505060202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#9Slide05 Haban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#9Slide05 Habano" panose="020406030505060202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#9Slide05 Haban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#9Slide05 Haban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#9Slide05 Haban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#9Slide05 Habano" panose="02040603050506020204" pitchFamily="18" charset="0"/>
                <a:cs typeface="Times New Roman" panose="02020603050405020304" pitchFamily="18" charset="0"/>
              </a:rPr>
              <a:t>bà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#9Slide05 Haban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05" name="WordArt 25">
            <a:extLst>
              <a:ext uri="{FF2B5EF4-FFF2-40B4-BE49-F238E27FC236}">
                <a16:creationId xmlns:a16="http://schemas.microsoft.com/office/drawing/2014/main" id="{9BF73785-833F-4CA5-BA1A-9621F6961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51426" y="4030664"/>
            <a:ext cx="3294063" cy="922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06" name="WordArt 26">
            <a:extLst>
              <a:ext uri="{FF2B5EF4-FFF2-40B4-BE49-F238E27FC236}">
                <a16:creationId xmlns:a16="http://schemas.microsoft.com/office/drawing/2014/main" id="{AC874C62-5779-4FE5-AE56-342898752F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1" y="4067176"/>
            <a:ext cx="1160463" cy="671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9" name="Picture 43" descr="Hoa">
            <a:extLst>
              <a:ext uri="{FF2B5EF4-FFF2-40B4-BE49-F238E27FC236}">
                <a16:creationId xmlns:a16="http://schemas.microsoft.com/office/drawing/2014/main" id="{FDBFEC1B-A799-482B-9EF7-4C3E8A1D1F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9" y="5643564"/>
            <a:ext cx="5365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3" descr="Hoa">
            <a:extLst>
              <a:ext uri="{FF2B5EF4-FFF2-40B4-BE49-F238E27FC236}">
                <a16:creationId xmlns:a16="http://schemas.microsoft.com/office/drawing/2014/main" id="{ED3E09D1-DCA9-440F-8212-420FEFDCBE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1" y="5572125"/>
            <a:ext cx="5365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20" name="Right here waiting.mp3">
            <a:hlinkClick r:id="" action="ppaction://media"/>
            <a:extLst>
              <a:ext uri="{FF2B5EF4-FFF2-40B4-BE49-F238E27FC236}">
                <a16:creationId xmlns:a16="http://schemas.microsoft.com/office/drawing/2014/main" id="{ABC66F9B-A122-4CCB-BD90-ADF6F812294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21" name="WordArt 41">
            <a:extLst>
              <a:ext uri="{FF2B5EF4-FFF2-40B4-BE49-F238E27FC236}">
                <a16:creationId xmlns:a16="http://schemas.microsoft.com/office/drawing/2014/main" id="{D2F8430E-DFA3-4B8F-9AE6-721C9CFA97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15532" y="4843675"/>
            <a:ext cx="4365850" cy="7044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22" name="WordArt 42">
            <a:extLst>
              <a:ext uri="{FF2B5EF4-FFF2-40B4-BE49-F238E27FC236}">
                <a16:creationId xmlns:a16="http://schemas.microsoft.com/office/drawing/2014/main" id="{63663897-54BA-4D38-BFC3-EA20FDE95D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1335" y="3860871"/>
            <a:ext cx="3121621" cy="558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kern="1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kern="1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kern="1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3600" b="1" kern="10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kern="1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E88793D-C4FB-4A4A-B1E6-DD8C96D9B0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40" fill="hold"/>
                                        <p:tgtEl>
                                          <p:spTgt spid="148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4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4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5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yellow bird&#10;&#10;Description automatically generated with low confidence">
            <a:extLst>
              <a:ext uri="{FF2B5EF4-FFF2-40B4-BE49-F238E27FC236}">
                <a16:creationId xmlns:a16="http://schemas.microsoft.com/office/drawing/2014/main" id="{EEE682C3-3324-4616-996D-9A2827722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" r="-5198"/>
          <a:stretch/>
        </p:blipFill>
        <p:spPr>
          <a:xfrm>
            <a:off x="-1" y="0"/>
            <a:ext cx="6473371" cy="6720113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4DBE211-F605-4EDE-A9D4-6E965F411337}"/>
              </a:ext>
            </a:extLst>
          </p:cNvPr>
          <p:cNvSpPr/>
          <p:nvPr/>
        </p:nvSpPr>
        <p:spPr>
          <a:xfrm>
            <a:off x="6473370" y="2960914"/>
            <a:ext cx="5617028" cy="3033485"/>
          </a:xfrm>
          <a:prstGeom prst="cloudCallout">
            <a:avLst>
              <a:gd name="adj1" fmla="val -68451"/>
              <a:gd name="adj2" fmla="val -18555"/>
            </a:avLst>
          </a:prstGeom>
          <a:solidFill>
            <a:srgbClr val="F6F66A"/>
          </a:solidFill>
          <a:ln>
            <a:solidFill>
              <a:srgbClr val="F6F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Lan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BB53D-22F2-4DD8-8BFC-6CFBFA60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478" y="307597"/>
            <a:ext cx="1329043" cy="823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ABD73-A94D-4BCE-9A14-5F9B28C3F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611" y="1627440"/>
            <a:ext cx="1191160" cy="737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A4DACB-3EFF-4538-B475-C89CAB4D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111" y="189703"/>
            <a:ext cx="1329043" cy="823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B83D7E-2132-4FDF-B9EC-7B785380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688" y="1084266"/>
            <a:ext cx="648683" cy="543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F2BBE6-A860-45B2-84FB-AE170849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011" y="1172063"/>
            <a:ext cx="648683" cy="54317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260B13F-EF98-423D-8F0A-8A00A4DAC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6D8C23B-3EF7-4723-B1AC-4CCB50DF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90F2E1EB-FBFF-4101-911C-661D3BBB3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83400"/>
          </a:xfr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4803110-AC58-43A6-8BDB-44C5066DD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yellow bird&#10;&#10;Description automatically generated with low confidence">
            <a:extLst>
              <a:ext uri="{FF2B5EF4-FFF2-40B4-BE49-F238E27FC236}">
                <a16:creationId xmlns:a16="http://schemas.microsoft.com/office/drawing/2014/main" id="{EEE682C3-3324-4616-996D-9A2827722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" r="-5198"/>
          <a:stretch/>
        </p:blipFill>
        <p:spPr>
          <a:xfrm>
            <a:off x="-1" y="0"/>
            <a:ext cx="6473371" cy="6720113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4DBE211-F605-4EDE-A9D4-6E965F411337}"/>
              </a:ext>
            </a:extLst>
          </p:cNvPr>
          <p:cNvSpPr/>
          <p:nvPr/>
        </p:nvSpPr>
        <p:spPr>
          <a:xfrm>
            <a:off x="6473370" y="2960914"/>
            <a:ext cx="5617028" cy="3033485"/>
          </a:xfrm>
          <a:prstGeom prst="cloudCallout">
            <a:avLst>
              <a:gd name="adj1" fmla="val -68451"/>
              <a:gd name="adj2" fmla="val -18555"/>
            </a:avLst>
          </a:prstGeom>
          <a:solidFill>
            <a:srgbClr val="84DCA6"/>
          </a:solidFill>
          <a:ln>
            <a:solidFill>
              <a:srgbClr val="84D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sợ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lạnh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Lan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BB53D-22F2-4DD8-8BFC-6CFBFA60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478" y="307597"/>
            <a:ext cx="1329043" cy="823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ABD73-A94D-4BCE-9A14-5F9B28C3F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611" y="1627440"/>
            <a:ext cx="1191160" cy="737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A4DACB-3EFF-4538-B475-C89CAB4D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111" y="189703"/>
            <a:ext cx="1329043" cy="823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B83D7E-2132-4FDF-B9EC-7B785380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688" y="1084266"/>
            <a:ext cx="648683" cy="543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F2BBE6-A860-45B2-84FB-AE170849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011" y="1172063"/>
            <a:ext cx="648683" cy="54317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CE290A5-4CDD-44CA-B5A5-AFF0D1B5D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9680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70363D7-7AC4-43F3-ABF9-54911646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EFF43CD8-D8D7-4175-A640-036B4215D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8"/>
          <a:stretch/>
        </p:blipFill>
        <p:spPr>
          <a:xfrm>
            <a:off x="0" y="2"/>
            <a:ext cx="12192000" cy="6857998"/>
          </a:xfr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975AC90-B3A4-45EA-87CC-BC53DAE14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3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yellow bird&#10;&#10;Description automatically generated with low confidence">
            <a:extLst>
              <a:ext uri="{FF2B5EF4-FFF2-40B4-BE49-F238E27FC236}">
                <a16:creationId xmlns:a16="http://schemas.microsoft.com/office/drawing/2014/main" id="{EEE682C3-3324-4616-996D-9A2827722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" r="-5198"/>
          <a:stretch/>
        </p:blipFill>
        <p:spPr>
          <a:xfrm>
            <a:off x="-1" y="0"/>
            <a:ext cx="6473371" cy="6720113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4DBE211-F605-4EDE-A9D4-6E965F411337}"/>
              </a:ext>
            </a:extLst>
          </p:cNvPr>
          <p:cNvSpPr/>
          <p:nvPr/>
        </p:nvSpPr>
        <p:spPr>
          <a:xfrm>
            <a:off x="6473370" y="2960914"/>
            <a:ext cx="5617028" cy="3033485"/>
          </a:xfrm>
          <a:prstGeom prst="cloudCallout">
            <a:avLst>
              <a:gd name="adj1" fmla="val -68451"/>
              <a:gd name="adj2" fmla="val -18555"/>
            </a:avLst>
          </a:prstGeom>
          <a:solidFill>
            <a:srgbClr val="FF603B"/>
          </a:solidFill>
          <a:ln>
            <a:solidFill>
              <a:srgbClr val="FF6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thầm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nằm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Lan?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BB53D-22F2-4DD8-8BFC-6CFBFA60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478" y="307597"/>
            <a:ext cx="1329043" cy="823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ABD73-A94D-4BCE-9A14-5F9B28C3F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611" y="1627440"/>
            <a:ext cx="1191160" cy="737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A4DACB-3EFF-4538-B475-C89CAB4D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111" y="189703"/>
            <a:ext cx="1329043" cy="823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B83D7E-2132-4FDF-B9EC-7B785380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688" y="1084266"/>
            <a:ext cx="648683" cy="543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F2BBE6-A860-45B2-84FB-AE170849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011" y="1172063"/>
            <a:ext cx="648683" cy="54317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0019C4A-4976-49EB-BE88-10440AFC6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B5C53B7-088B-4872-8A30-8D22C759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03F85A2A-E5C6-4204-858D-4952939E4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9" t="-7831" r="-317" b="7831"/>
          <a:stretch/>
        </p:blipFill>
        <p:spPr>
          <a:xfrm>
            <a:off x="0" y="-537028"/>
            <a:ext cx="12322629" cy="7395028"/>
          </a:xfr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7406FD3-72BA-4614-A459-49B2C16C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yellow bird&#10;&#10;Description automatically generated with low confidence">
            <a:extLst>
              <a:ext uri="{FF2B5EF4-FFF2-40B4-BE49-F238E27FC236}">
                <a16:creationId xmlns:a16="http://schemas.microsoft.com/office/drawing/2014/main" id="{EEE682C3-3324-4616-996D-9A2827722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" r="-5198"/>
          <a:stretch/>
        </p:blipFill>
        <p:spPr>
          <a:xfrm>
            <a:off x="-1" y="0"/>
            <a:ext cx="6473371" cy="6720113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4DBE211-F605-4EDE-A9D4-6E965F411337}"/>
              </a:ext>
            </a:extLst>
          </p:cNvPr>
          <p:cNvSpPr/>
          <p:nvPr/>
        </p:nvSpPr>
        <p:spPr>
          <a:xfrm>
            <a:off x="6473370" y="2976173"/>
            <a:ext cx="5617028" cy="3033485"/>
          </a:xfrm>
          <a:prstGeom prst="cloudCallout">
            <a:avLst>
              <a:gd name="adj1" fmla="val -68451"/>
              <a:gd name="adj2" fmla="val -18555"/>
            </a:avLst>
          </a:prstGeom>
          <a:solidFill>
            <a:srgbClr val="D0986A"/>
          </a:solidFill>
          <a:ln>
            <a:solidFill>
              <a:srgbClr val="D0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con, Lan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BB53D-22F2-4DD8-8BFC-6CFBFA60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478" y="307597"/>
            <a:ext cx="1329043" cy="823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ABD73-A94D-4BCE-9A14-5F9B28C3F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611" y="1627440"/>
            <a:ext cx="1191160" cy="737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A4DACB-3EFF-4538-B475-C89CAB4D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111" y="189703"/>
            <a:ext cx="1329043" cy="823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B83D7E-2132-4FDF-B9EC-7B785380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688" y="1084266"/>
            <a:ext cx="648683" cy="543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F2BBE6-A860-45B2-84FB-AE170849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011" y="1172063"/>
            <a:ext cx="648683" cy="54317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133FAE-C190-466D-B0EA-A8E1FFF8C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291B976-4023-4833-8119-0E7184DD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id="{9A37C6C8-BB52-4BB4-817B-DB7946B91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5772" y="15875"/>
            <a:ext cx="6836228" cy="68834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299EA9-435A-458A-BF16-C20D2A8A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10629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0D11371-CE13-4342-AB34-CD413E0E5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F4A2-6A56-4BAB-8270-44D72183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D9B69C-6315-4791-A35B-ED33AC1AE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1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1573D9-85A0-47F3-9924-64E7513FFD65}"/>
              </a:ext>
            </a:extLst>
          </p:cNvPr>
          <p:cNvSpPr txBox="1"/>
          <p:nvPr/>
        </p:nvSpPr>
        <p:spPr>
          <a:xfrm>
            <a:off x="3483427" y="1692276"/>
            <a:ext cx="763451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Xem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video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Habano" panose="02040603050506020204" pitchFamily="18" charset="0"/>
                <a:ea typeface="+mn-ea"/>
                <a:cs typeface="+mn-cs"/>
              </a:rPr>
              <a:t>chuyện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Haban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F5BC93C-31CD-4420-87BD-74DE43A59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49c83ae0__happy_family4997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67640" y="2773680"/>
            <a:ext cx="11856720" cy="408432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thúc</a:t>
            </a:r>
            <a:endParaRPr kumimoji="0" lang="en-US" sz="40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ngoan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endParaRPr kumimoji="0" lang="en-US" sz="40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5847" name="Picture 7" descr="ph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52400"/>
            <a:ext cx="3022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bugs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762" y="5418818"/>
            <a:ext cx="919478" cy="143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8000">
        <p14:ferris dir="l"/>
      </p:transition>
    </mc:Choice>
    <mc:Fallback xmlns="">
      <p:transition spd="med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B52C-CFF2-41F0-98AF-AA0FA22E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E025BA-B48D-4811-BC50-7391D072A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14514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C09EC-1F2C-4A91-A457-0580AA745F30}"/>
              </a:ext>
            </a:extLst>
          </p:cNvPr>
          <p:cNvSpPr txBox="1"/>
          <p:nvPr/>
        </p:nvSpPr>
        <p:spPr>
          <a:xfrm>
            <a:off x="4455885" y="2923923"/>
            <a:ext cx="393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7B7CE-771D-437B-A23C-2065B32CD06E}"/>
              </a:ext>
            </a:extLst>
          </p:cNvPr>
          <p:cNvSpPr txBox="1"/>
          <p:nvPr/>
        </p:nvSpPr>
        <p:spPr>
          <a:xfrm>
            <a:off x="3621315" y="2180457"/>
            <a:ext cx="4949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pic>
        <p:nvPicPr>
          <p:cNvPr id="8" name="Bé Mai Vy ♫ Cháu Yêu Bà ♫ Nhạc Dành Cho Bé Cho Gia Đình">
            <a:hlinkClick r:id="" action="ppaction://media"/>
            <a:extLst>
              <a:ext uri="{FF2B5EF4-FFF2-40B4-BE49-F238E27FC236}">
                <a16:creationId xmlns:a16="http://schemas.microsoft.com/office/drawing/2014/main" id="{47AF1F05-216F-4EE5-957B-F3EC09312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2970" y="4096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1FC9-B18D-443B-967E-165865AD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E9BBD3B8-FCFC-414A-800D-0286B8275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1659" cy="6939568"/>
          </a:xfrm>
        </p:spPr>
      </p:pic>
      <p:pic>
        <p:nvPicPr>
          <p:cNvPr id="10" name="Ngõ 61 Phố Trạm 6">
            <a:hlinkClick r:id="" action="ppaction://media"/>
            <a:extLst>
              <a:ext uri="{FF2B5EF4-FFF2-40B4-BE49-F238E27FC236}">
                <a16:creationId xmlns:a16="http://schemas.microsoft.com/office/drawing/2014/main" id="{C3BD96CF-D849-452C-9343-62F2BDF831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2742" y="6295571"/>
            <a:ext cx="609600" cy="6096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64B82E5-D012-4F1B-BB42-E58B609B6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931AD7A-72D7-403C-A52A-5AE96667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A8C04F94-3F90-4942-BF7B-A3F233F7A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6D8C23B-3EF7-4723-B1AC-4CCB50DF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90F2E1EB-FBFF-4101-911C-661D3BBB3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83400"/>
          </a:xfrm>
        </p:spPr>
      </p:pic>
      <p:pic>
        <p:nvPicPr>
          <p:cNvPr id="2" name="Ngõ 61 Phố Trạm 2">
            <a:hlinkClick r:id="" action="ppaction://media"/>
            <a:extLst>
              <a:ext uri="{FF2B5EF4-FFF2-40B4-BE49-F238E27FC236}">
                <a16:creationId xmlns:a16="http://schemas.microsoft.com/office/drawing/2014/main" id="{9A0E25A4-A913-4D86-872D-101B02DA0C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900" end="25011.1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3714" y="6223000"/>
            <a:ext cx="609600" cy="6096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4803110-AC58-43A6-8BDB-44C5066DD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6DDEA6D-02AB-4FD9-B35F-F0D6CFDAC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60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88D6D16-52A1-4335-8576-15D86C64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818B05E1-FDD9-4C1C-A389-F2AC93918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F4A2-6A56-4BAB-8270-44D72183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D9B69C-6315-4791-A35B-ED33AC1AE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1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1573D9-85A0-47F3-9924-64E7513FFD65}"/>
              </a:ext>
            </a:extLst>
          </p:cNvPr>
          <p:cNvSpPr txBox="1"/>
          <p:nvPr/>
        </p:nvSpPr>
        <p:spPr>
          <a:xfrm>
            <a:off x="3381829" y="227550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#9Slide05 Habano" panose="02040603050506020204" pitchFamily="18" charset="0"/>
              </a:rPr>
              <a:t>Đàm</a:t>
            </a:r>
            <a:r>
              <a:rPr lang="en-US" sz="9600" dirty="0">
                <a:solidFill>
                  <a:srgbClr val="002060"/>
                </a:solidFill>
                <a:latin typeface="#9Slide05 Habano" panose="020406030505060202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#9Slide05 Habano" panose="02040603050506020204" pitchFamily="18" charset="0"/>
              </a:rPr>
              <a:t>thoại</a:t>
            </a:r>
            <a:endParaRPr lang="en-US" sz="9600" dirty="0">
              <a:solidFill>
                <a:srgbClr val="002060"/>
              </a:solidFill>
              <a:latin typeface="#9Slide05 Habano" panose="02040603050506020204" pitchFamily="18" charset="0"/>
            </a:endParaRPr>
          </a:p>
        </p:txBody>
      </p:sp>
      <p:pic>
        <p:nvPicPr>
          <p:cNvPr id="3" name="Ngõ 61 Phố Trạm 2">
            <a:hlinkClick r:id="" action="ppaction://media"/>
            <a:extLst>
              <a:ext uri="{FF2B5EF4-FFF2-40B4-BE49-F238E27FC236}">
                <a16:creationId xmlns:a16="http://schemas.microsoft.com/office/drawing/2014/main" id="{6B2C3320-3CE4-4C92-AE30-6D4D863E7B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024.1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3714" y="6099629"/>
            <a:ext cx="609600" cy="6096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4172268-37F4-4751-BED4-4D7BA9292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4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yellow bird&#10;&#10;Description automatically generated with low confidence">
            <a:extLst>
              <a:ext uri="{FF2B5EF4-FFF2-40B4-BE49-F238E27FC236}">
                <a16:creationId xmlns:a16="http://schemas.microsoft.com/office/drawing/2014/main" id="{EEE682C3-3324-4616-996D-9A2827722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" r="-5198"/>
          <a:stretch/>
        </p:blipFill>
        <p:spPr>
          <a:xfrm>
            <a:off x="-1" y="0"/>
            <a:ext cx="6473371" cy="6720113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4DBE211-F605-4EDE-A9D4-6E965F411337}"/>
              </a:ext>
            </a:extLst>
          </p:cNvPr>
          <p:cNvSpPr/>
          <p:nvPr/>
        </p:nvSpPr>
        <p:spPr>
          <a:xfrm>
            <a:off x="6473370" y="2960914"/>
            <a:ext cx="5617028" cy="3033485"/>
          </a:xfrm>
          <a:prstGeom prst="cloudCallout">
            <a:avLst>
              <a:gd name="adj1" fmla="val -68451"/>
              <a:gd name="adj2" fmla="val -18555"/>
            </a:avLst>
          </a:prstGeom>
          <a:solidFill>
            <a:srgbClr val="E080D9"/>
          </a:solidFill>
          <a:ln>
            <a:solidFill>
              <a:srgbClr val="E08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Cô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kể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cho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nghe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chuyện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? Trong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chuyện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5 Habano" panose="02040603050506020204" pitchFamily="18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#9Slide05 Habano" panose="02040603050506020204" pitchFamily="18" charset="0"/>
              </a:rPr>
              <a:t> ai?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BB53D-22F2-4DD8-8BFC-6CFBFA60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478" y="307597"/>
            <a:ext cx="1329043" cy="823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ABD73-A94D-4BCE-9A14-5F9B28C3F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611" y="1627440"/>
            <a:ext cx="1191160" cy="737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A4DACB-3EFF-4538-B475-C89CAB4D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111" y="189703"/>
            <a:ext cx="1329043" cy="823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B83D7E-2132-4FDF-B9EC-7B785380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688" y="1084266"/>
            <a:ext cx="648683" cy="543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F2BBE6-A860-45B2-84FB-AE170849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011" y="1172063"/>
            <a:ext cx="648683" cy="54317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6264B9E-2E29-47BE-A52F-49EB9C189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70363D7-7AC4-43F3-ABF9-54911646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EFF43CD8-D8D7-4175-A640-036B4215D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760548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0DCA7-0FC8-4E0E-B6D8-0A8B9B09BCB9}"/>
              </a:ext>
            </a:extLst>
          </p:cNvPr>
          <p:cNvSpPr txBox="1"/>
          <p:nvPr/>
        </p:nvSpPr>
        <p:spPr>
          <a:xfrm>
            <a:off x="907143" y="5570249"/>
            <a:ext cx="619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#9Slide05 Penna Regular" panose="02000505000000020002" pitchFamily="2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#9Slide05 Penna Regular" panose="02000505000000020002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#9Slide05 Penna Regular" panose="02000505000000020002" pitchFamily="2" charset="0"/>
              </a:rPr>
              <a:t>chuyện</a:t>
            </a:r>
            <a:r>
              <a:rPr lang="en-US" sz="4000" b="1" dirty="0">
                <a:solidFill>
                  <a:srgbClr val="FFFF00"/>
                </a:solidFill>
                <a:latin typeface="#9Slide05 Penna Regular" panose="02000505000000020002" pitchFamily="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B127B-13A0-46C4-938A-CC6C4B225233}"/>
              </a:ext>
            </a:extLst>
          </p:cNvPr>
          <p:cNvSpPr txBox="1"/>
          <p:nvPr/>
        </p:nvSpPr>
        <p:spPr>
          <a:xfrm>
            <a:off x="239486" y="6150113"/>
            <a:ext cx="619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3300"/>
                </a:solidFill>
                <a:latin typeface="#9Slide05 Habano" panose="02040603050506020204" pitchFamily="18" charset="0"/>
              </a:rPr>
              <a:t>Cháu</a:t>
            </a:r>
            <a:r>
              <a:rPr lang="en-US" sz="4000" dirty="0">
                <a:solidFill>
                  <a:srgbClr val="FF3300"/>
                </a:solidFill>
                <a:latin typeface="#9Slide05 Haban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#9Slide05 Habano" panose="02040603050506020204" pitchFamily="18" charset="0"/>
              </a:rPr>
              <a:t>ngoan</a:t>
            </a:r>
            <a:r>
              <a:rPr lang="en-US" sz="4000" dirty="0">
                <a:solidFill>
                  <a:srgbClr val="FF3300"/>
                </a:solidFill>
                <a:latin typeface="#9Slide05 Haban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#9Slide05 Habano" panose="02040603050506020204" pitchFamily="18" charset="0"/>
              </a:rPr>
              <a:t>của</a:t>
            </a:r>
            <a:r>
              <a:rPr lang="en-US" sz="4000" dirty="0">
                <a:solidFill>
                  <a:srgbClr val="FF3300"/>
                </a:solidFill>
                <a:latin typeface="#9Slide05 Haban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#9Slide05 Habano" panose="02040603050506020204" pitchFamily="18" charset="0"/>
              </a:rPr>
              <a:t>bà</a:t>
            </a:r>
            <a:endParaRPr lang="en-US" sz="4000" dirty="0">
              <a:solidFill>
                <a:srgbClr val="FF3300"/>
              </a:solidFill>
              <a:latin typeface="#9Slide05 Habano" panose="02040603050506020204" pitchFamily="18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60A3CDC-1DDF-47F5-8B52-A0B00F9FB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" y="40634"/>
            <a:ext cx="904127" cy="948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139</Words>
  <Application>Microsoft Office PowerPoint</Application>
  <PresentationFormat>Widescreen</PresentationFormat>
  <Paragraphs>20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#9Slide05 Habano</vt:lpstr>
      <vt:lpstr>#9Slide05 Penna Regular</vt:lpstr>
      <vt:lpstr>Arial</vt:lpstr>
      <vt:lpstr>Calibri</vt:lpstr>
      <vt:lpstr>Calibri Light</vt:lpstr>
      <vt:lpstr>Times New Roman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</dc:creator>
  <cp:lastModifiedBy>p</cp:lastModifiedBy>
  <cp:revision>7</cp:revision>
  <dcterms:created xsi:type="dcterms:W3CDTF">2022-02-24T11:42:46Z</dcterms:created>
  <dcterms:modified xsi:type="dcterms:W3CDTF">2022-03-17T09:31:17Z</dcterms:modified>
</cp:coreProperties>
</file>