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7" r:id="rId8"/>
    <p:sldId id="288" r:id="rId9"/>
    <p:sldId id="286" r:id="rId10"/>
    <p:sldId id="285" r:id="rId11"/>
    <p:sldId id="275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24/09/2022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3.wmf"/><Relationship Id="rId11" Type="http://schemas.openxmlformats.org/officeDocument/2006/relationships/image" Target="../media/image28.gif"/><Relationship Id="rId5" Type="http://schemas.openxmlformats.org/officeDocument/2006/relationships/image" Target="../media/image22.wmf"/><Relationship Id="rId10" Type="http://schemas.openxmlformats.org/officeDocument/2006/relationships/image" Target="../media/image27.png"/><Relationship Id="rId4" Type="http://schemas.openxmlformats.org/officeDocument/2006/relationships/image" Target="../media/image21.wmf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804120" y="2004743"/>
            <a:ext cx="7693506" cy="2110391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Vẽ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bập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bênh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004366"/>
            <a:ext cx="952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333950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126638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4004" y="4442159"/>
            <a:ext cx="632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5988" y="172453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79428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997716"/>
            <a:ext cx="1828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911899"/>
            <a:ext cx="6724650" cy="132323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3457747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 smtClean="0"/>
              <a:t>thơ</a:t>
            </a:r>
            <a:r>
              <a:rPr lang="en-US" sz="2400" dirty="0" smtClean="0"/>
              <a:t>: </a:t>
            </a:r>
            <a:r>
              <a:rPr lang="en-US" sz="2400" dirty="0" err="1" smtClean="0"/>
              <a:t>Bập</a:t>
            </a:r>
            <a:r>
              <a:rPr lang="en-US" sz="2400" dirty="0" smtClean="0"/>
              <a:t> </a:t>
            </a:r>
            <a:r>
              <a:rPr lang="en-US" sz="2400" dirty="0" err="1" smtClean="0"/>
              <a:t>bênh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562100" y="2133600"/>
            <a:ext cx="632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36576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"/>
          <a:stretch/>
        </p:blipFill>
        <p:spPr>
          <a:xfrm rot="5400000">
            <a:off x="1151603" y="-1134394"/>
            <a:ext cx="684079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2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>
          <a:xfrm rot="16200000">
            <a:off x="1119618" y="-1154032"/>
            <a:ext cx="6892413" cy="91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4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3429000"/>
            <a:ext cx="4533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16984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989946"/>
            <a:ext cx="480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8"/>
            <a:ext cx="9144000" cy="6861517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3276600"/>
            <a:ext cx="4724400" cy="26670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810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304800"/>
            <a:ext cx="838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76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067550" y="-895350"/>
            <a:ext cx="4572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243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33550" y="-819150"/>
            <a:ext cx="45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371600"/>
            <a:ext cx="6324600" cy="201453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66850" y="1333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52650" y="51625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19850" y="-190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8140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62650" y="5238750"/>
            <a:ext cx="762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4542</TotalTime>
  <Words>73</Words>
  <Application>Microsoft Office PowerPoint</Application>
  <PresentationFormat>On-screen Show (4:3)</PresentationFormat>
  <Paragraphs>17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Win7U</cp:lastModifiedBy>
  <cp:revision>148</cp:revision>
  <dcterms:created xsi:type="dcterms:W3CDTF">2016-10-23T17:21:39Z</dcterms:created>
  <dcterms:modified xsi:type="dcterms:W3CDTF">2022-09-24T02:18:25Z</dcterms:modified>
</cp:coreProperties>
</file>