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0743DC-2359-4829-9C82-29ACDAC8EE3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2C1B3CA-5E43-46E9-A79F-72CF97FD577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65B18F-C3DD-47BD-9BB9-C938B70CCD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79DCE-0C99-4789-8BDB-8D6525335EB6}" type="datetimeFigureOut">
              <a:rPr lang="en-US" smtClean="0"/>
              <a:t>12/26/2021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FA06A6-AD53-4125-921B-02BFD4AF78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1B8B05-5477-45D3-BDCD-9DEFC13DD4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21CC8-909C-43DB-B1A2-ECE37A12C0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45156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A68C5E-527D-476D-B696-AAB46A7B8F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BB06944-1582-4E9B-B20F-2EE1E1CBE2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EA23DE-DF64-4457-8639-13C403B103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79DCE-0C99-4789-8BDB-8D6525335EB6}" type="datetimeFigureOut">
              <a:rPr lang="en-US" smtClean="0"/>
              <a:t>12/26/2021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20B2ED-FA17-482A-9993-8D9CFFF5F2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2AB40E-07C2-4633-856E-AFA4B52B60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21CC8-909C-43DB-B1A2-ECE37A12C0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85659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A5EA4FC-9960-4308-8263-08B2D7A2426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D64A27D-BE23-40C4-BE21-B2CADCC81F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31F80C-E3F1-4E83-83C1-FDBB8E8132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79DCE-0C99-4789-8BDB-8D6525335EB6}" type="datetimeFigureOut">
              <a:rPr lang="en-US" smtClean="0"/>
              <a:t>12/26/2021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417AAC-296A-4E9C-8B08-B5B2E900CC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52A1A1-BCA7-4FF9-AA1C-55A6FCCF1A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21CC8-909C-43DB-B1A2-ECE37A12C0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3196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5E5CD8-E3A1-4582-9861-6ED140AE58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936819-877A-4DF6-A753-46A0E34778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F256EA-50E0-45CD-B2AE-6E278713C6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79DCE-0C99-4789-8BDB-8D6525335EB6}" type="datetimeFigureOut">
              <a:rPr lang="en-US" smtClean="0"/>
              <a:t>12/26/2021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96C230-FEBE-489E-B321-10FE0C2AAA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56D4A6-6D0F-4206-8A52-51B49B0572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21CC8-909C-43DB-B1A2-ECE37A12C0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0535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3DEDA8-FED3-44CA-91C7-31083E9FAA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44FDBBC-4347-4D52-84F3-FC38FEF4C7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CDCB53-FDCC-4DEE-8F79-5AE82B266A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79DCE-0C99-4789-8BDB-8D6525335EB6}" type="datetimeFigureOut">
              <a:rPr lang="en-US" smtClean="0"/>
              <a:t>12/26/2021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881CF0-5832-40F9-A300-E6D6518693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1E4923-B068-44C1-A6D9-028F1F6827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21CC8-909C-43DB-B1A2-ECE37A12C0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503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B251EA-F9AC-4E15-8B68-0FFC37F344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B86D50-DF1C-4CBC-AA8A-9E739874EB9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63C1DE6-DD90-4ED7-B864-C0D757301D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7E20EF2-1581-4FB8-AE6E-A8964288C3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79DCE-0C99-4789-8BDB-8D6525335EB6}" type="datetimeFigureOut">
              <a:rPr lang="en-US" smtClean="0"/>
              <a:t>12/26/2021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B449E2E-57D3-4BBF-A738-80D7024181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1E6AFBD-8B55-4854-88C2-DDF5F30BD9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21CC8-909C-43DB-B1A2-ECE37A12C0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29594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B378A6-A906-4632-ABD2-5228285350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83EF050-59BD-4CBA-890D-63E2CB2B2A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308C2CD-24DF-49BB-90DF-A45205F46D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04A034B-5DDA-40F0-9EEF-BD15A990123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D3BFB62-9856-40B1-926D-362FCABB2A0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397D30E-D5AB-44DB-83DA-B31BD24962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79DCE-0C99-4789-8BDB-8D6525335EB6}" type="datetimeFigureOut">
              <a:rPr lang="en-US" smtClean="0"/>
              <a:t>12/26/2021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D48A35D-A551-46B2-BAC6-3B73900ED0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B7CB919-3767-499C-BC73-A4652C89DA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21CC8-909C-43DB-B1A2-ECE37A12C0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10944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816A91-AA84-4620-B238-892AFCCF84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5E31118-D097-4F59-BC91-22B036DB48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79DCE-0C99-4789-8BDB-8D6525335EB6}" type="datetimeFigureOut">
              <a:rPr lang="en-US" smtClean="0"/>
              <a:t>12/26/2021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A205F4D-89AD-40BF-AB5F-FC1CEAF146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0B73DF5-63DB-40CA-99C9-CD94B05241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21CC8-909C-43DB-B1A2-ECE37A12C0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97605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BAF91BF-1EAB-4ED2-A967-7B578CD40D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79DCE-0C99-4789-8BDB-8D6525335EB6}" type="datetimeFigureOut">
              <a:rPr lang="en-US" smtClean="0"/>
              <a:t>12/26/2021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D5B76BD-4954-4DE1-8DF5-6C0A7CE4DC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8B89121-D879-40EB-A933-59DE7AA5D3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21CC8-909C-43DB-B1A2-ECE37A12C0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23649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294F8B-CC01-4B95-AD34-B7CC4803DD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9C1E24-3A54-4869-A76B-F4C92B601F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235E696-8751-464F-8D41-128FBA8DC42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A825577-9E51-4F4F-890A-539CB2BA68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79DCE-0C99-4789-8BDB-8D6525335EB6}" type="datetimeFigureOut">
              <a:rPr lang="en-US" smtClean="0"/>
              <a:t>12/26/2021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ACFFC9D-9E66-48FA-AB88-00FAB5888C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B7CA38C-CB96-4DFC-81A0-8425F1A4A4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21CC8-909C-43DB-B1A2-ECE37A12C0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4441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A3DE3A-6C69-4C7B-AB36-24B26E2FB8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DBD85F0-DF6C-4726-98E0-D4861640820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A8C2ADF-6D03-4128-9032-1F692BA580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1A0369-2574-40AD-B080-8B45C549EC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79DCE-0C99-4789-8BDB-8D6525335EB6}" type="datetimeFigureOut">
              <a:rPr lang="en-US" smtClean="0"/>
              <a:t>12/26/2021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2CA5F0-17D4-4F5A-B6ED-BAEF25242D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533C778-74F2-4CD0-97CF-8E9A0648C5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21CC8-909C-43DB-B1A2-ECE37A12C0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78665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723603A-3394-4240-9965-D58B2D562C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796D3B5-906B-44F5-8613-B76B72296F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ABA5FD-82A0-42E1-88F6-14D918544C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279DCE-0C99-4789-8BDB-8D6525335EB6}" type="datetimeFigureOut">
              <a:rPr lang="en-US" smtClean="0"/>
              <a:t>12/26/2021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57AD4D-3DE9-4897-9CC7-D03B298A271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25ECA0-0CB0-4AB9-B16E-0952A0B7486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921CC8-909C-43DB-B1A2-ECE37A12C0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65144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hdphoto" Target="../media/hdphoto2.wdp"/><Relationship Id="rId3" Type="http://schemas.openxmlformats.org/officeDocument/2006/relationships/image" Target="../media/image2.png"/><Relationship Id="rId7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microsoft.com/office/2007/relationships/hdphoto" Target="../media/hdphoto1.wdp"/><Relationship Id="rId5" Type="http://schemas.openxmlformats.org/officeDocument/2006/relationships/image" Target="../media/image4.png"/><Relationship Id="rId10" Type="http://schemas.microsoft.com/office/2007/relationships/hdphoto" Target="../media/hdphoto3.wdp"/><Relationship Id="rId4" Type="http://schemas.openxmlformats.org/officeDocument/2006/relationships/image" Target="../media/image3.png"/><Relationship Id="rId9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926"/>
            <a:ext cx="12191999" cy="68510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Picture 4" descr="D:\Desktop\LOGO TRƯỜNG.pn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9725" y="0"/>
            <a:ext cx="1504950" cy="1581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TextBox 19"/>
          <p:cNvSpPr txBox="1"/>
          <p:nvPr/>
        </p:nvSpPr>
        <p:spPr>
          <a:xfrm>
            <a:off x="2971799" y="76201"/>
            <a:ext cx="709966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KẾ HOẠCH HOẠT ĐỘNG HỌC ONLINE </a:t>
            </a:r>
          </a:p>
          <a:p>
            <a:pPr algn="ctr"/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 TRẺ KHỐI MGB </a:t>
            </a:r>
          </a:p>
          <a:p>
            <a:pPr algn="ctr"/>
            <a:r>
              <a:rPr lang="en-US" sz="2400" b="1" dirty="0">
                <a:solidFill>
                  <a:srgbClr val="1B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</a:t>
            </a:r>
            <a:r>
              <a:rPr lang="en-US" sz="2400" b="1" err="1">
                <a:solidFill>
                  <a:srgbClr val="1B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Tuần</a:t>
            </a:r>
            <a:r>
              <a:rPr lang="en-US" sz="2400" b="1">
                <a:solidFill>
                  <a:srgbClr val="1B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>
                <a:solidFill>
                  <a:srgbClr val="1B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sz="2400" b="1" smtClean="0">
                <a:solidFill>
                  <a:srgbClr val="1B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400" b="1" dirty="0" err="1">
                <a:solidFill>
                  <a:srgbClr val="1B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400" b="1" dirty="0">
                <a:solidFill>
                  <a:srgbClr val="1B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err="1">
                <a:solidFill>
                  <a:srgbClr val="1B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2400" b="1">
                <a:solidFill>
                  <a:srgbClr val="1B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smtClean="0">
                <a:solidFill>
                  <a:srgbClr val="1B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27 </a:t>
            </a:r>
            <a:r>
              <a:rPr lang="en-US" sz="2400" b="1" smtClean="0">
                <a:solidFill>
                  <a:srgbClr val="1B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/12/2021 </a:t>
            </a:r>
            <a:r>
              <a:rPr lang="en-US" sz="2400" b="1" err="1">
                <a:solidFill>
                  <a:srgbClr val="1B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2400" b="1">
                <a:solidFill>
                  <a:srgbClr val="1B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smtClean="0">
                <a:solidFill>
                  <a:srgbClr val="1B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 </a:t>
            </a:r>
            <a:r>
              <a:rPr lang="en-US" sz="2400" b="1" smtClean="0">
                <a:solidFill>
                  <a:srgbClr val="1B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31 /</a:t>
            </a:r>
            <a:r>
              <a:rPr lang="en-US" sz="2400" b="1" smtClean="0">
                <a:solidFill>
                  <a:srgbClr val="1B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12/2021</a:t>
            </a:r>
            <a:r>
              <a:rPr lang="en-US" sz="2400" b="1" dirty="0">
                <a:solidFill>
                  <a:srgbClr val="1B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grpSp>
        <p:nvGrpSpPr>
          <p:cNvPr id="31" name="Group 30"/>
          <p:cNvGrpSpPr/>
          <p:nvPr/>
        </p:nvGrpSpPr>
        <p:grpSpPr>
          <a:xfrm>
            <a:off x="305947" y="1252363"/>
            <a:ext cx="4824018" cy="2311063"/>
            <a:chOff x="-823199" y="1580216"/>
            <a:chExt cx="4384964" cy="2514600"/>
          </a:xfrm>
        </p:grpSpPr>
        <p:pic>
          <p:nvPicPr>
            <p:cNvPr id="21" name="Picture 3"/>
            <p:cNvPicPr>
              <a:picLocks noChangeAspect="1" noChangeArrowheads="1"/>
            </p:cNvPicPr>
            <p:nvPr/>
          </p:nvPicPr>
          <p:blipFill rotWithShape="1"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3196" r="2466" b="15347"/>
            <a:stretch/>
          </p:blipFill>
          <p:spPr bwMode="auto">
            <a:xfrm>
              <a:off x="-823199" y="1580216"/>
              <a:ext cx="4384964" cy="2514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4" name="TextBox 23"/>
            <p:cNvSpPr txBox="1"/>
            <p:nvPr/>
          </p:nvSpPr>
          <p:spPr>
            <a:xfrm>
              <a:off x="-230917" y="2686523"/>
              <a:ext cx="3200400" cy="10716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THỨ 2</a:t>
              </a:r>
            </a:p>
            <a:p>
              <a:pPr algn="ctr"/>
              <a:r>
                <a:rPr lang="en-US" b="1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ÂM NHẠC</a:t>
              </a:r>
              <a:endParaRPr lang="en-US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/>
              <a:r>
                <a:rPr lang="en-US" sz="2000" b="1" smtClean="0">
                  <a:solidFill>
                    <a:srgbClr val="1B06BA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DH: </a:t>
              </a:r>
              <a:r>
                <a:rPr lang="en-US" sz="2000" b="1" smtClean="0">
                  <a:solidFill>
                    <a:srgbClr val="1B06BA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Kìa con bướm vàng</a:t>
              </a:r>
              <a:endParaRPr lang="en-US" sz="2000" b="1" dirty="0">
                <a:solidFill>
                  <a:srgbClr val="1B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7906499" y="1212503"/>
            <a:ext cx="3979554" cy="2216497"/>
            <a:chOff x="5174234" y="1539549"/>
            <a:chExt cx="3640221" cy="2043633"/>
          </a:xfrm>
        </p:grpSpPr>
        <p:pic>
          <p:nvPicPr>
            <p:cNvPr id="22" name="Picture 21"/>
            <p:cNvPicPr>
              <a:picLocks noChangeAspect="1" noChangeArrowheads="1"/>
            </p:cNvPicPr>
            <p:nvPr/>
          </p:nvPicPr>
          <p:blipFill>
            <a:blip r:embed="rId5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brightnessContrast bright="20000" contrast="-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74234" y="1539549"/>
              <a:ext cx="3640221" cy="20436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5" name="TextBox 24"/>
            <p:cNvSpPr txBox="1"/>
            <p:nvPr/>
          </p:nvSpPr>
          <p:spPr>
            <a:xfrm>
              <a:off x="5550333" y="2371497"/>
              <a:ext cx="3177372" cy="11634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THỨ 3</a:t>
              </a:r>
            </a:p>
            <a:p>
              <a:pPr algn="ctr"/>
              <a:r>
                <a:rPr lang="en-US" b="1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KHÁM PHÁ</a:t>
              </a:r>
              <a:endPara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/>
              <a:r>
                <a:rPr lang="en-US" sz="2000" b="1" smtClean="0">
                  <a:solidFill>
                    <a:srgbClr val="1B06BA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Tìm hiểu </a:t>
              </a:r>
              <a:r>
                <a:rPr lang="en-US" sz="2000" b="1" smtClean="0">
                  <a:solidFill>
                    <a:srgbClr val="1B06BA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một số loại côn trùng </a:t>
              </a:r>
              <a:endParaRPr lang="en-US" sz="2000" b="1" dirty="0">
                <a:solidFill>
                  <a:srgbClr val="1B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4094166" y="2554672"/>
            <a:ext cx="4343400" cy="2740225"/>
            <a:chOff x="228600" y="3305145"/>
            <a:chExt cx="4343400" cy="2740225"/>
          </a:xfrm>
        </p:grpSpPr>
        <p:pic>
          <p:nvPicPr>
            <p:cNvPr id="23" name="Picture 6"/>
            <p:cNvPicPr>
              <a:picLocks noChangeAspect="1" noChangeArrowheads="1"/>
            </p:cNvPicPr>
            <p:nvPr/>
          </p:nvPicPr>
          <p:blipFill rotWithShape="1">
            <a:blip r:embed="rId7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BEBA8EAE-BF5A-486C-A8C5-ECC9F3942E4B}">
                  <a14:imgProps xmlns:a14="http://schemas.microsoft.com/office/drawing/2010/main">
                    <a14:imgLayer r:embed="rId8">
                      <a14:imgEffect>
                        <a14:brightnessContrast bright="20000" contrast="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0367" b="19777"/>
            <a:stretch/>
          </p:blipFill>
          <p:spPr bwMode="auto">
            <a:xfrm>
              <a:off x="228600" y="3305145"/>
              <a:ext cx="4343400" cy="20057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6" name="TextBox 25"/>
            <p:cNvSpPr txBox="1"/>
            <p:nvPr/>
          </p:nvSpPr>
          <p:spPr>
            <a:xfrm>
              <a:off x="616284" y="4156765"/>
              <a:ext cx="3682243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solidFill>
                    <a:srgbClr val="1B06BA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THỨ 4</a:t>
              </a:r>
            </a:p>
            <a:p>
              <a:pPr algn="ctr"/>
              <a:r>
                <a:rPr lang="en-US" sz="2000" b="1" smtClean="0">
                  <a:solidFill>
                    <a:srgbClr val="1B06BA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TẠO HÌNH</a:t>
              </a:r>
              <a:endParaRPr lang="en-US" sz="2000" b="1" dirty="0">
                <a:solidFill>
                  <a:srgbClr val="1B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/>
              <a:r>
                <a:rPr lang="en-US" sz="2000" b="1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Tô màu con bướm</a:t>
              </a:r>
              <a:endParaRPr lang="en-US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795776" y="4443222"/>
              <a:ext cx="3267433" cy="160214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none" lIns="91440" tIns="45720" rIns="91440" bIns="45720" numCol="1">
              <a:prstTxWarp prst="textArchUp">
                <a:avLst>
                  <a:gd name="adj" fmla="val 12256019"/>
                </a:avLst>
              </a:prstTxWarp>
              <a:spAutoFit/>
            </a:bodyPr>
            <a:lstStyle/>
            <a:p>
              <a:pPr algn="ctr"/>
              <a:endParaRPr lang="en-US" sz="2000" b="1" dirty="0">
                <a:ln w="18415" cmpd="sng">
                  <a:noFill/>
                  <a:prstDash val="solid"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7460974" y="4404006"/>
            <a:ext cx="4069827" cy="1752600"/>
            <a:chOff x="4706883" y="3616853"/>
            <a:chExt cx="4010767" cy="2217874"/>
          </a:xfrm>
        </p:grpSpPr>
        <p:pic>
          <p:nvPicPr>
            <p:cNvPr id="29" name="Picture 3"/>
            <p:cNvPicPr>
              <a:picLocks noChangeAspect="1" noChangeArrowheads="1"/>
            </p:cNvPicPr>
            <p:nvPr/>
          </p:nvPicPr>
          <p:blipFill>
            <a:blip r:embed="rId9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BEBA8EAE-BF5A-486C-A8C5-ECC9F3942E4B}">
                  <a14:imgProps xmlns:a14="http://schemas.microsoft.com/office/drawing/2010/main">
                    <a14:imgLayer r:embed="rId10">
                      <a14:imgEffect>
                        <a14:backgroundRemoval t="0" b="100000" l="2318" r="99007"/>
                      </a14:imgEffect>
                      <a14:imgEffect>
                        <a14:sharpenSoften amount="5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06883" y="3616853"/>
              <a:ext cx="4010767" cy="22178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0" name="TextBox 29"/>
            <p:cNvSpPr txBox="1"/>
            <p:nvPr/>
          </p:nvSpPr>
          <p:spPr>
            <a:xfrm>
              <a:off x="5019207" y="4491049"/>
              <a:ext cx="3698442" cy="11684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THỨ 6</a:t>
              </a:r>
            </a:p>
            <a:p>
              <a:pPr algn="ctr"/>
              <a:r>
                <a:rPr lang="en-US" b="1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PTNN</a:t>
              </a:r>
            </a:p>
            <a:p>
              <a:pPr algn="ctr"/>
              <a:r>
                <a:rPr lang="en-US" b="1" smtClean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Thơ: Ong và bướm</a:t>
              </a:r>
              <a:endParaRPr lang="en-US" b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339733" y="4068293"/>
            <a:ext cx="5342907" cy="2311063"/>
            <a:chOff x="114122" y="758648"/>
            <a:chExt cx="4384964" cy="2514600"/>
          </a:xfrm>
        </p:grpSpPr>
        <p:pic>
          <p:nvPicPr>
            <p:cNvPr id="36" name="Picture 3"/>
            <p:cNvPicPr>
              <a:picLocks noChangeAspect="1" noChangeArrowheads="1"/>
            </p:cNvPicPr>
            <p:nvPr/>
          </p:nvPicPr>
          <p:blipFill rotWithShape="1"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3196" r="2466" b="15347"/>
            <a:stretch/>
          </p:blipFill>
          <p:spPr bwMode="auto">
            <a:xfrm>
              <a:off x="114122" y="758648"/>
              <a:ext cx="4384964" cy="2514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7" name="TextBox 36"/>
            <p:cNvSpPr txBox="1"/>
            <p:nvPr/>
          </p:nvSpPr>
          <p:spPr>
            <a:xfrm>
              <a:off x="845101" y="1827700"/>
              <a:ext cx="3557254" cy="14065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THỨ 5</a:t>
              </a:r>
              <a:endParaRPr lang="en-US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/>
              <a:r>
                <a:rPr lang="en-US" sz="2000" b="1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TOÁN</a:t>
              </a:r>
            </a:p>
            <a:p>
              <a:pPr algn="ctr"/>
              <a:r>
                <a:rPr lang="en-US" sz="2000" b="1" smtClean="0">
                  <a:solidFill>
                    <a:srgbClr val="1B06BA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So sánh 2 nhóm đối tượng trong phạm vi 3</a:t>
              </a:r>
              <a:endParaRPr lang="en-US" sz="2000" b="1" dirty="0">
                <a:solidFill>
                  <a:srgbClr val="1B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465777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75</Words>
  <Application>Microsoft Office PowerPoint</Application>
  <PresentationFormat>Widescreen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Dell</dc:creator>
  <cp:lastModifiedBy>PC DELL</cp:lastModifiedBy>
  <cp:revision>10</cp:revision>
  <dcterms:created xsi:type="dcterms:W3CDTF">2021-09-06T14:33:56Z</dcterms:created>
  <dcterms:modified xsi:type="dcterms:W3CDTF">2021-12-26T13:48:23Z</dcterms:modified>
</cp:coreProperties>
</file>