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6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0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0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8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4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8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8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1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EDFC-C113-48F0-8091-E02828F7D982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6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500846" y="679268"/>
            <a:ext cx="6988628" cy="966652"/>
          </a:xfrm>
          <a:prstGeom prst="roundRect">
            <a:avLst>
              <a:gd name="adj" fmla="val 32883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86645" y="808651"/>
            <a:ext cx="6537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THỜI KHÓA BIỂU KHỐI MGB TUẦN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2</a:t>
            </a:r>
            <a:endParaRPr lang="en-US" sz="2000" b="1" smtClean="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  <a:p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 TỪ NGÀY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07/02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ĐẾN NGÀY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11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/02/2022</a:t>
            </a:r>
            <a:endParaRPr lang="en-US" sz="2000" b="1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518163" y="2559784"/>
            <a:ext cx="3095898" cy="194636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1097" y="2990970"/>
            <a:ext cx="3022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2</a:t>
            </a:r>
          </a:p>
          <a:p>
            <a:pPr algn="ctr"/>
            <a:r>
              <a:rPr lang="en-US" sz="2000" b="1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Dạy hát: </a:t>
            </a:r>
            <a:r>
              <a:rPr lang="en-US" sz="2000" b="1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Sắp đến tết rồi</a:t>
            </a:r>
            <a:endParaRPr lang="en-US" sz="2000" b="1">
              <a:solidFill>
                <a:srgbClr val="0070C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738550" y="2559784"/>
            <a:ext cx="3128555" cy="174227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85508" y="2758806"/>
            <a:ext cx="2926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3</a:t>
            </a: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KPKH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Gia đình bé đón tết</a:t>
            </a:r>
            <a:endParaRPr lang="en-US" sz="200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8638901" y="2454571"/>
            <a:ext cx="3017521" cy="1859839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985066" y="2683194"/>
            <a:ext cx="23251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4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TẠO </a:t>
            </a:r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HÌNH</a:t>
            </a: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In ngón tay tạo hình pháo hoa</a:t>
            </a:r>
            <a:endParaRPr lang="en-US" sz="2000"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2390503" y="4650377"/>
            <a:ext cx="3004457" cy="188105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390503" y="4837551"/>
            <a:ext cx="29391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5</a:t>
            </a: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LQVT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Tách nhóm đối tượng có số lượng là 4</a:t>
            </a:r>
            <a:endParaRPr lang="en-US" sz="200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6727373" y="4653739"/>
            <a:ext cx="3043644" cy="1811443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169332" y="4897740"/>
            <a:ext cx="2601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6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PTNN</a:t>
            </a:r>
            <a:endParaRPr lang="en-US" sz="2000" smtClean="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Thơ “ Cây đào”</a:t>
            </a:r>
            <a:endParaRPr lang="en-US" sz="2000">
              <a:solidFill>
                <a:srgbClr val="0070C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63" y="506606"/>
            <a:ext cx="1250477" cy="131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63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Arrus-Black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 DELL</dc:creator>
  <cp:lastModifiedBy>PC DELL</cp:lastModifiedBy>
  <cp:revision>9</cp:revision>
  <dcterms:created xsi:type="dcterms:W3CDTF">2022-01-03T15:33:34Z</dcterms:created>
  <dcterms:modified xsi:type="dcterms:W3CDTF">2022-02-06T13:45:48Z</dcterms:modified>
</cp:coreProperties>
</file>