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8" r:id="rId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94FE"/>
    <a:srgbClr val="31A7FE"/>
    <a:srgbClr val="FFF3FF"/>
    <a:srgbClr val="FFEFFF"/>
    <a:srgbClr val="E5FFE5"/>
    <a:srgbClr val="CCFFCC"/>
    <a:srgbClr val="FFFFE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22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264159"/>
            <a:ext cx="6583680" cy="937768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274543"/>
            <a:ext cx="5606415" cy="4226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5589474"/>
            <a:ext cx="4931921" cy="2005127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5393267"/>
            <a:ext cx="4629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1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9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100667"/>
            <a:ext cx="1307306" cy="78147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100667"/>
            <a:ext cx="4179094" cy="7814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1695164"/>
            <a:ext cx="5606415" cy="4226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6000973"/>
            <a:ext cx="4932617" cy="196994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5807256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2971799"/>
            <a:ext cx="2674620" cy="58115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2971800"/>
            <a:ext cx="2674620" cy="58115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891071"/>
            <a:ext cx="2674620" cy="11226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3931031"/>
            <a:ext cx="2674620" cy="488696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2887491"/>
            <a:ext cx="2674620" cy="11226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3927910"/>
            <a:ext cx="2674620" cy="488696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2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584960"/>
            <a:ext cx="2125980" cy="2509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584960"/>
            <a:ext cx="3112229" cy="67360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4094480"/>
            <a:ext cx="2125980" cy="42265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584960"/>
            <a:ext cx="2125980" cy="2509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545336"/>
            <a:ext cx="3193277" cy="670966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4094480"/>
            <a:ext cx="2125980" cy="4160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264160"/>
            <a:ext cx="6583680" cy="93776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880533"/>
            <a:ext cx="5554980" cy="1959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2971800"/>
            <a:ext cx="5553490" cy="5833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8989976"/>
            <a:ext cx="131010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BE91007A-2061-4092-B6F4-BBA754D9033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8989976"/>
            <a:ext cx="265374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8989976"/>
            <a:ext cx="95974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2581782A-68D4-40A2-956C-F3FF429C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worksheets.com/4-cc619548se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394378-F4F2-43F8-AAFD-74BD554C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" y="342569"/>
            <a:ext cx="797313" cy="836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992B02-0D5D-423B-A680-92B6C8A85963}"/>
              </a:ext>
            </a:extLst>
          </p:cNvPr>
          <p:cNvSpPr txBox="1"/>
          <p:nvPr/>
        </p:nvSpPr>
        <p:spPr>
          <a:xfrm>
            <a:off x="1017541" y="632965"/>
            <a:ext cx="384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GIANG BIÊN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07945-9B23-4091-B210-94BE527F6B2C}"/>
              </a:ext>
            </a:extLst>
          </p:cNvPr>
          <p:cNvSpPr txBox="1"/>
          <p:nvPr/>
        </p:nvSpPr>
        <p:spPr>
          <a:xfrm>
            <a:off x="4097624" y="423082"/>
            <a:ext cx="288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KHỐI NT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2021 - 2022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0A0EF2-916D-407A-9EF0-29A6E0739C44}"/>
              </a:ext>
            </a:extLst>
          </p:cNvPr>
          <p:cNvCxnSpPr>
            <a:cxnSpLocks/>
          </p:cNvCxnSpPr>
          <p:nvPr/>
        </p:nvCxnSpPr>
        <p:spPr>
          <a:xfrm>
            <a:off x="1017541" y="1103899"/>
            <a:ext cx="5575764" cy="0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4E2396-32DD-45CB-BC06-312F3DBB2EDE}"/>
              </a:ext>
            </a:extLst>
          </p:cNvPr>
          <p:cNvSpPr/>
          <p:nvPr/>
        </p:nvSpPr>
        <p:spPr>
          <a:xfrm>
            <a:off x="220228" y="1298253"/>
            <a:ext cx="6409172" cy="8265177"/>
          </a:xfrm>
          <a:prstGeom prst="roundRect">
            <a:avLst/>
          </a:prstGeom>
          <a:solidFill>
            <a:srgbClr val="E5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3E7CD0-0022-4DEC-86DC-A5B0507881E0}"/>
              </a:ext>
            </a:extLst>
          </p:cNvPr>
          <p:cNvGrpSpPr/>
          <p:nvPr/>
        </p:nvGrpSpPr>
        <p:grpSpPr>
          <a:xfrm>
            <a:off x="190500" y="1087697"/>
            <a:ext cx="1648978" cy="2079130"/>
            <a:chOff x="209550" y="1373447"/>
            <a:chExt cx="1648978" cy="20791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5F692B-862A-4225-A972-2ADC6C905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88" b="85938" l="17760" r="82787">
                          <a14:foregroundMark x1="48361" y1="14453" x2="48361" y2="14453"/>
                          <a14:foregroundMark x1="45628" y1="12500" x2="45628" y2="12500"/>
                          <a14:foregroundMark x1="50546" y1="12500" x2="50546" y2="12500"/>
                          <a14:foregroundMark x1="48907" y1="14844" x2="48907" y2="14844"/>
                          <a14:foregroundMark x1="48907" y1="17188" x2="48907" y2="17188"/>
                          <a14:foregroundMark x1="51639" y1="74219" x2="51639" y2="74219"/>
                          <a14:foregroundMark x1="65847" y1="82031" x2="65847" y2="82031"/>
                          <a14:foregroundMark x1="76776" y1="80859" x2="76776" y2="80859"/>
                          <a14:foregroundMark x1="79508" y1="83594" x2="79508" y2="83594"/>
                          <a14:foregroundMark x1="18306" y1="41016" x2="18306" y2="41016"/>
                          <a14:foregroundMark x1="18306" y1="42188" x2="18306" y2="42188"/>
                          <a14:foregroundMark x1="17760" y1="40234" x2="17760" y2="40234"/>
                          <a14:foregroundMark x1="18852" y1="40625" x2="18852" y2="40625"/>
                          <a14:foregroundMark x1="17760" y1="32422" x2="17760" y2="32422"/>
                          <a14:foregroundMark x1="25956" y1="31250" x2="25956" y2="31250"/>
                          <a14:foregroundMark x1="39617" y1="32422" x2="39617" y2="32422"/>
                          <a14:foregroundMark x1="60929" y1="31641" x2="60929" y2="31641"/>
                          <a14:foregroundMark x1="75137" y1="31250" x2="75137" y2="31250"/>
                          <a14:foregroundMark x1="81148" y1="31250" x2="81148" y2="31250"/>
                          <a14:foregroundMark x1="82787" y1="36328" x2="82787" y2="36328"/>
                          <a14:foregroundMark x1="82240" y1="59375" x2="82240" y2="59375"/>
                          <a14:foregroundMark x1="82787" y1="79297" x2="82787" y2="79297"/>
                          <a14:foregroundMark x1="82240" y1="85938" x2="82240" y2="85938"/>
                          <a14:foregroundMark x1="74590" y1="85547" x2="74590" y2="85547"/>
                          <a14:foregroundMark x1="57650" y1="85156" x2="57650" y2="85156"/>
                          <a14:foregroundMark x1="40710" y1="85938" x2="40710" y2="85938"/>
                          <a14:foregroundMark x1="70219" y1="79297" x2="70219" y2="79297"/>
                          <a14:foregroundMark x1="18306" y1="59375" x2="18306" y2="59375"/>
                          <a14:foregroundMark x1="18852" y1="73047" x2="18852" y2="73047"/>
                          <a14:foregroundMark x1="48361" y1="9766" x2="48361" y2="9766"/>
                          <a14:foregroundMark x1="40710" y1="8984" x2="40710" y2="8984"/>
                          <a14:foregroundMark x1="43989" y1="8984" x2="43989" y2="8984"/>
                          <a14:foregroundMark x1="39071" y1="7031" x2="39071" y2="7031"/>
                          <a14:foregroundMark x1="43443" y1="4688" x2="43443" y2="4688"/>
                          <a14:foregroundMark x1="51639" y1="4688" x2="51639" y2="4688"/>
                          <a14:foregroundMark x1="56557" y1="19922" x2="56557" y2="19922"/>
                          <a14:foregroundMark x1="37978" y1="21484" x2="37978" y2="21484"/>
                          <a14:foregroundMark x1="37432" y1="19922" x2="37432" y2="19922"/>
                          <a14:foregroundMark x1="40710" y1="20313" x2="40710" y2="20313"/>
                          <a14:foregroundMark x1="40710" y1="21484" x2="40710" y2="21484"/>
                          <a14:foregroundMark x1="55464" y1="21094" x2="55464" y2="21094"/>
                          <a14:foregroundMark x1="58197" y1="22266" x2="58197" y2="22266"/>
                          <a14:foregroundMark x1="57650" y1="22656" x2="57650" y2="22656"/>
                          <a14:foregroundMark x1="55464" y1="22656" x2="55464" y2="22656"/>
                          <a14:foregroundMark x1="46175" y1="24609" x2="46175" y2="24609"/>
                          <a14:foregroundMark x1="44536" y1="9375" x2="44536" y2="9375"/>
                          <a14:foregroundMark x1="54918" y1="9375" x2="54918" y2="9375"/>
                          <a14:foregroundMark x1="81694" y1="44922" x2="81694" y2="44922"/>
                          <a14:foregroundMark x1="18852" y1="55078" x2="18852" y2="55078"/>
                          <a14:foregroundMark x1="17760" y1="51953" x2="17760" y2="51953"/>
                          <a14:foregroundMark x1="17760" y1="76172" x2="17760" y2="761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8" r="13934" b="11718"/>
            <a:stretch/>
          </p:blipFill>
          <p:spPr>
            <a:xfrm>
              <a:off x="228600" y="1373447"/>
              <a:ext cx="1629928" cy="207913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9D129E-6218-4C0E-8712-D9FBD3965CC1}"/>
                </a:ext>
              </a:extLst>
            </p:cNvPr>
            <p:cNvSpPr txBox="1"/>
            <p:nvPr/>
          </p:nvSpPr>
          <p:spPr>
            <a:xfrm>
              <a:off x="209550" y="2171700"/>
              <a:ext cx="16383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BÉ</a:t>
              </a:r>
            </a:p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 NHẬN BIẾT</a:t>
              </a:r>
            </a:p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 MÀU SẮC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F5034B-E854-42A8-AE33-56A7EA2CEFF1}"/>
              </a:ext>
            </a:extLst>
          </p:cNvPr>
          <p:cNvGrpSpPr/>
          <p:nvPr/>
        </p:nvGrpSpPr>
        <p:grpSpPr>
          <a:xfrm>
            <a:off x="2495550" y="1638302"/>
            <a:ext cx="3733800" cy="971549"/>
            <a:chOff x="2133600" y="1733550"/>
            <a:chExt cx="3733800" cy="990879"/>
          </a:xfrm>
        </p:grpSpPr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3D401CCC-2494-4D4F-89AC-E6913EB2292F}"/>
                </a:ext>
              </a:extLst>
            </p:cNvPr>
            <p:cNvSpPr/>
            <p:nvPr/>
          </p:nvSpPr>
          <p:spPr>
            <a:xfrm>
              <a:off x="2152650" y="1733550"/>
              <a:ext cx="3600450" cy="990879"/>
            </a:xfrm>
            <a:prstGeom prst="round2DiagRect">
              <a:avLst>
                <a:gd name="adj1" fmla="val 31477"/>
                <a:gd name="adj2" fmla="val 5251"/>
              </a:avLst>
            </a:prstGeom>
            <a:solidFill>
              <a:srgbClr val="FFF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C61E33-19C5-40D2-BC2A-067F3BC29ACB}"/>
                </a:ext>
              </a:extLst>
            </p:cNvPr>
            <p:cNvSpPr txBox="1"/>
            <p:nvPr/>
          </p:nvSpPr>
          <p:spPr>
            <a:xfrm>
              <a:off x="2133600" y="1733550"/>
              <a:ext cx="3733800" cy="847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00FF"/>
                  </a:solidFill>
                </a:rPr>
                <a:t>Chúng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mình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cùng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cô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nhận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biết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màu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xanh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nhé</a:t>
              </a:r>
              <a:r>
                <a:rPr lang="en-US" sz="2400" b="1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6D1D24D-2EF8-4ADE-95DF-D895A7DFDABC}"/>
              </a:ext>
            </a:extLst>
          </p:cNvPr>
          <p:cNvSpPr/>
          <p:nvPr/>
        </p:nvSpPr>
        <p:spPr>
          <a:xfrm>
            <a:off x="220228" y="3162299"/>
            <a:ext cx="6417544" cy="28601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F0C2D8-AE0D-47F1-AA8D-351E710F0D70}"/>
              </a:ext>
            </a:extLst>
          </p:cNvPr>
          <p:cNvSpPr txBox="1"/>
          <p:nvPr/>
        </p:nvSpPr>
        <p:spPr>
          <a:xfrm>
            <a:off x="285751" y="3203333"/>
            <a:ext cx="63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Bé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hãy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tìm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giúp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cô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chùm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bóng</a:t>
            </a:r>
            <a:r>
              <a:rPr lang="en-US" sz="2400" b="1" dirty="0">
                <a:solidFill>
                  <a:srgbClr val="0000FF"/>
                </a:solidFill>
              </a:rPr>
              <a:t> bay </a:t>
            </a:r>
            <a:r>
              <a:rPr lang="en-US" sz="2400" b="1" dirty="0" err="1">
                <a:solidFill>
                  <a:srgbClr val="0000FF"/>
                </a:solidFill>
              </a:rPr>
              <a:t>màu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xanh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97A818-E761-4C3C-ABDC-8E6802117B1D}"/>
              </a:ext>
            </a:extLst>
          </p:cNvPr>
          <p:cNvSpPr/>
          <p:nvPr/>
        </p:nvSpPr>
        <p:spPr>
          <a:xfrm>
            <a:off x="220228" y="6019801"/>
            <a:ext cx="6417544" cy="286010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25E391-59ED-4EAA-9CFB-D1A2C6870102}"/>
              </a:ext>
            </a:extLst>
          </p:cNvPr>
          <p:cNvSpPr txBox="1"/>
          <p:nvPr/>
        </p:nvSpPr>
        <p:spPr>
          <a:xfrm>
            <a:off x="228601" y="6040783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Đố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bé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biết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hộp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nào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màu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xanh</a:t>
            </a:r>
            <a:r>
              <a:rPr lang="en-US" sz="24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6FCEA8-225B-4948-A3ED-B6995D015CD5}"/>
              </a:ext>
            </a:extLst>
          </p:cNvPr>
          <p:cNvSpPr/>
          <p:nvPr/>
        </p:nvSpPr>
        <p:spPr>
          <a:xfrm>
            <a:off x="764522" y="8960192"/>
            <a:ext cx="5388628" cy="626933"/>
          </a:xfrm>
          <a:prstGeom prst="roundRect">
            <a:avLst>
              <a:gd name="adj" fmla="val 20255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FD4C9-B437-4395-BD9E-BF4F99AAE602}"/>
              </a:ext>
            </a:extLst>
          </p:cNvPr>
          <p:cNvSpPr txBox="1"/>
          <p:nvPr/>
        </p:nvSpPr>
        <p:spPr>
          <a:xfrm>
            <a:off x="838200" y="8984003"/>
            <a:ext cx="538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 </a:t>
            </a:r>
            <a:r>
              <a:rPr lang="en-US" dirty="0" err="1">
                <a:solidFill>
                  <a:srgbClr val="0000FF"/>
                </a:solidFill>
              </a:rPr>
              <a:t>hãy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bấm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đường</a:t>
            </a:r>
            <a:r>
              <a:rPr lang="en-US" dirty="0">
                <a:solidFill>
                  <a:srgbClr val="0000FF"/>
                </a:solidFill>
              </a:rPr>
              <a:t> link </a:t>
            </a:r>
            <a:r>
              <a:rPr lang="en-US" dirty="0" err="1">
                <a:solidFill>
                  <a:srgbClr val="0000FF"/>
                </a:solidFill>
              </a:rPr>
              <a:t>bên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dưới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nhé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https://www.liveworksheets.com/4-cc619548se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BC260D-E2B8-4F21-BF7A-D87AA6C528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3" b="13517"/>
          <a:stretch/>
        </p:blipFill>
        <p:spPr>
          <a:xfrm>
            <a:off x="400049" y="6466750"/>
            <a:ext cx="1752602" cy="2431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D6767-FAEC-46F3-9DE9-E46867796A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6958" r="10920" b="6905"/>
          <a:stretch/>
        </p:blipFill>
        <p:spPr>
          <a:xfrm>
            <a:off x="4299153" y="6300440"/>
            <a:ext cx="2339772" cy="2575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E42059-B374-4B3B-B65E-41709799EE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1"/>
          <a:stretch/>
        </p:blipFill>
        <p:spPr>
          <a:xfrm>
            <a:off x="361421" y="3719275"/>
            <a:ext cx="1467379" cy="2114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E89FA6-43EF-43E3-B1B3-A1FC899AEE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75" y="6791416"/>
            <a:ext cx="2239445" cy="19901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1BC635-64AC-4108-87C6-7D0ADCDA72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8237" r="9512" b="8923"/>
          <a:stretch/>
        </p:blipFill>
        <p:spPr>
          <a:xfrm>
            <a:off x="4090676" y="3676455"/>
            <a:ext cx="2405903" cy="23738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81D09CA-FD41-4E09-8474-51FD6FD2960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6453" b="15490"/>
          <a:stretch/>
        </p:blipFill>
        <p:spPr>
          <a:xfrm>
            <a:off x="1761784" y="3698668"/>
            <a:ext cx="2405903" cy="224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6071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337</TotalTime>
  <Words>75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Corbel</vt:lpstr>
      <vt:lpstr>Basis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vanhanh7986@gmail.com</cp:lastModifiedBy>
  <cp:revision>12</cp:revision>
  <dcterms:created xsi:type="dcterms:W3CDTF">2021-09-27T06:41:01Z</dcterms:created>
  <dcterms:modified xsi:type="dcterms:W3CDTF">2021-10-15T17:15:58Z</dcterms:modified>
</cp:coreProperties>
</file>