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8" r:id="rId2"/>
  </p:sldIdLst>
  <p:sldSz cx="6858000" cy="9906000" type="A4"/>
  <p:notesSz cx="9144000" cy="6858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94FE"/>
    <a:srgbClr val="31A7FE"/>
    <a:srgbClr val="FFF3FF"/>
    <a:srgbClr val="FFEFFF"/>
    <a:srgbClr val="E5FFE5"/>
    <a:srgbClr val="CCFFCC"/>
    <a:srgbClr val="FFFFEB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>
        <p:scale>
          <a:sx n="86" d="100"/>
          <a:sy n="86" d="100"/>
        </p:scale>
        <p:origin x="1280" y="-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1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7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3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9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2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BE91007A-2061-4092-B6F4-BBA754D903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35394378-F4F2-43F8-AAFD-74BD554CD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28" y="342569"/>
            <a:ext cx="797313" cy="8365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A992B02-0D5D-423B-A680-92B6C8A85963}"/>
              </a:ext>
            </a:extLst>
          </p:cNvPr>
          <p:cNvSpPr txBox="1"/>
          <p:nvPr/>
        </p:nvSpPr>
        <p:spPr>
          <a:xfrm>
            <a:off x="1017541" y="632965"/>
            <a:ext cx="3843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GIANG BIÊN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207945-9B23-4091-B210-94BE527F6B2C}"/>
              </a:ext>
            </a:extLst>
          </p:cNvPr>
          <p:cNvSpPr txBox="1"/>
          <p:nvPr/>
        </p:nvSpPr>
        <p:spPr>
          <a:xfrm>
            <a:off x="4097624" y="423082"/>
            <a:ext cx="288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KHỐI NT</a:t>
            </a:r>
          </a:p>
          <a:p>
            <a:pPr algn="ctr"/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2021 - 2022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0A0EF2-916D-407A-9EF0-29A6E0739C44}"/>
              </a:ext>
            </a:extLst>
          </p:cNvPr>
          <p:cNvCxnSpPr>
            <a:cxnSpLocks/>
          </p:cNvCxnSpPr>
          <p:nvPr/>
        </p:nvCxnSpPr>
        <p:spPr>
          <a:xfrm>
            <a:off x="1017541" y="1103899"/>
            <a:ext cx="5575764" cy="0"/>
          </a:xfrm>
          <a:prstGeom prst="line">
            <a:avLst/>
          </a:pr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4E2396-32DD-45CB-BC06-312F3DBB2EDE}"/>
              </a:ext>
            </a:extLst>
          </p:cNvPr>
          <p:cNvSpPr/>
          <p:nvPr/>
        </p:nvSpPr>
        <p:spPr>
          <a:xfrm>
            <a:off x="315945" y="1150625"/>
            <a:ext cx="6307557" cy="8309847"/>
          </a:xfrm>
          <a:prstGeom prst="roundRect">
            <a:avLst/>
          </a:prstGeom>
          <a:solidFill>
            <a:srgbClr val="E5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3E7CD0-0022-4DEC-86DC-A5B0507881E0}"/>
              </a:ext>
            </a:extLst>
          </p:cNvPr>
          <p:cNvGrpSpPr/>
          <p:nvPr/>
        </p:nvGrpSpPr>
        <p:grpSpPr>
          <a:xfrm>
            <a:off x="405492" y="1087698"/>
            <a:ext cx="1368133" cy="1717090"/>
            <a:chOff x="431454" y="1373447"/>
            <a:chExt cx="1416395" cy="17956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F5F692B-862A-4225-A972-2ADC6C9052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688" b="85938" l="17760" r="82787">
                          <a14:foregroundMark x1="48361" y1="14453" x2="48361" y2="14453"/>
                          <a14:foregroundMark x1="45628" y1="12500" x2="45628" y2="12500"/>
                          <a14:foregroundMark x1="50546" y1="12500" x2="50546" y2="12500"/>
                          <a14:foregroundMark x1="48907" y1="14844" x2="48907" y2="14844"/>
                          <a14:foregroundMark x1="48907" y1="17188" x2="48907" y2="17188"/>
                          <a14:foregroundMark x1="51639" y1="74219" x2="51639" y2="74219"/>
                          <a14:foregroundMark x1="65847" y1="82031" x2="65847" y2="82031"/>
                          <a14:foregroundMark x1="76776" y1="80859" x2="76776" y2="80859"/>
                          <a14:foregroundMark x1="79508" y1="83594" x2="79508" y2="83594"/>
                          <a14:foregroundMark x1="18306" y1="41016" x2="18306" y2="41016"/>
                          <a14:foregroundMark x1="18306" y1="42188" x2="18306" y2="42188"/>
                          <a14:foregroundMark x1="17760" y1="40234" x2="17760" y2="40234"/>
                          <a14:foregroundMark x1="18852" y1="40625" x2="18852" y2="40625"/>
                          <a14:foregroundMark x1="17760" y1="32422" x2="17760" y2="32422"/>
                          <a14:foregroundMark x1="25956" y1="31250" x2="25956" y2="31250"/>
                          <a14:foregroundMark x1="39617" y1="32422" x2="39617" y2="32422"/>
                          <a14:foregroundMark x1="60929" y1="31641" x2="60929" y2="31641"/>
                          <a14:foregroundMark x1="75137" y1="31250" x2="75137" y2="31250"/>
                          <a14:foregroundMark x1="81148" y1="31250" x2="81148" y2="31250"/>
                          <a14:foregroundMark x1="82787" y1="36328" x2="82787" y2="36328"/>
                          <a14:foregroundMark x1="82240" y1="59375" x2="82240" y2="59375"/>
                          <a14:foregroundMark x1="82787" y1="79297" x2="82787" y2="79297"/>
                          <a14:foregroundMark x1="82240" y1="85938" x2="82240" y2="85938"/>
                          <a14:foregroundMark x1="74590" y1="85547" x2="74590" y2="85547"/>
                          <a14:foregroundMark x1="57650" y1="85156" x2="57650" y2="85156"/>
                          <a14:foregroundMark x1="40710" y1="85938" x2="40710" y2="85938"/>
                          <a14:foregroundMark x1="70219" y1="79297" x2="70219" y2="79297"/>
                          <a14:foregroundMark x1="18306" y1="59375" x2="18306" y2="59375"/>
                          <a14:foregroundMark x1="18852" y1="73047" x2="18852" y2="73047"/>
                          <a14:foregroundMark x1="48361" y1="9766" x2="48361" y2="9766"/>
                          <a14:foregroundMark x1="40710" y1="8984" x2="40710" y2="8984"/>
                          <a14:foregroundMark x1="43989" y1="8984" x2="43989" y2="8984"/>
                          <a14:foregroundMark x1="39071" y1="7031" x2="39071" y2="7031"/>
                          <a14:foregroundMark x1="43443" y1="4688" x2="43443" y2="4688"/>
                          <a14:foregroundMark x1="51639" y1="4688" x2="51639" y2="4688"/>
                          <a14:foregroundMark x1="56557" y1="19922" x2="56557" y2="19922"/>
                          <a14:foregroundMark x1="37978" y1="21484" x2="37978" y2="21484"/>
                          <a14:foregroundMark x1="37432" y1="19922" x2="37432" y2="19922"/>
                          <a14:foregroundMark x1="40710" y1="20313" x2="40710" y2="20313"/>
                          <a14:foregroundMark x1="40710" y1="21484" x2="40710" y2="21484"/>
                          <a14:foregroundMark x1="55464" y1="21094" x2="55464" y2="21094"/>
                          <a14:foregroundMark x1="58197" y1="22266" x2="58197" y2="22266"/>
                          <a14:foregroundMark x1="57650" y1="22656" x2="57650" y2="22656"/>
                          <a14:foregroundMark x1="55464" y1="22656" x2="55464" y2="22656"/>
                          <a14:foregroundMark x1="46175" y1="24609" x2="46175" y2="24609"/>
                          <a14:foregroundMark x1="44536" y1="9375" x2="44536" y2="9375"/>
                          <a14:foregroundMark x1="54918" y1="9375" x2="54918" y2="9375"/>
                          <a14:foregroundMark x1="81694" y1="44922" x2="81694" y2="44922"/>
                          <a14:foregroundMark x1="18852" y1="55078" x2="18852" y2="55078"/>
                          <a14:foregroundMark x1="17760" y1="51953" x2="17760" y2="51953"/>
                          <a14:foregroundMark x1="17760" y1="76172" x2="17760" y2="7617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8" r="13934" b="11718"/>
            <a:stretch/>
          </p:blipFill>
          <p:spPr>
            <a:xfrm>
              <a:off x="440122" y="1373447"/>
              <a:ext cx="1407727" cy="1795691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D129E-6218-4C0E-8712-D9FBD3965CC1}"/>
                </a:ext>
              </a:extLst>
            </p:cNvPr>
            <p:cNvSpPr txBox="1"/>
            <p:nvPr/>
          </p:nvSpPr>
          <p:spPr>
            <a:xfrm>
              <a:off x="431454" y="2064809"/>
              <a:ext cx="1407727" cy="77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BÉ</a:t>
              </a:r>
            </a:p>
            <a:p>
              <a:pPr algn="ctr"/>
              <a:r>
                <a:rPr lang="en-US" sz="1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NHẬN BIẾT</a:t>
              </a:r>
            </a:p>
            <a:p>
              <a:pPr algn="ctr"/>
              <a:r>
                <a:rPr lang="en-US" sz="1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MÀU SẮC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F5034B-E854-42A8-AE33-56A7EA2CEFF1}"/>
              </a:ext>
            </a:extLst>
          </p:cNvPr>
          <p:cNvGrpSpPr/>
          <p:nvPr/>
        </p:nvGrpSpPr>
        <p:grpSpPr>
          <a:xfrm>
            <a:off x="2173675" y="1638302"/>
            <a:ext cx="4055675" cy="971549"/>
            <a:chOff x="1811725" y="1733550"/>
            <a:chExt cx="4055675" cy="990879"/>
          </a:xfrm>
        </p:grpSpPr>
        <p:sp>
          <p:nvSpPr>
            <p:cNvPr id="24" name="Rectangle: Diagonal Corners Rounded 23">
              <a:extLst>
                <a:ext uri="{FF2B5EF4-FFF2-40B4-BE49-F238E27FC236}">
                  <a16:creationId xmlns:a16="http://schemas.microsoft.com/office/drawing/2014/main" id="{3D401CCC-2494-4D4F-89AC-E6913EB2292F}"/>
                </a:ext>
              </a:extLst>
            </p:cNvPr>
            <p:cNvSpPr/>
            <p:nvPr/>
          </p:nvSpPr>
          <p:spPr>
            <a:xfrm>
              <a:off x="2152650" y="1733550"/>
              <a:ext cx="3600450" cy="990879"/>
            </a:xfrm>
            <a:prstGeom prst="round2DiagRect">
              <a:avLst>
                <a:gd name="adj1" fmla="val 31477"/>
                <a:gd name="adj2" fmla="val 5251"/>
              </a:avLst>
            </a:prstGeom>
            <a:solidFill>
              <a:srgbClr val="FFF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C61E33-19C5-40D2-BC2A-067F3BC29ACB}"/>
                </a:ext>
              </a:extLst>
            </p:cNvPr>
            <p:cNvSpPr txBox="1"/>
            <p:nvPr/>
          </p:nvSpPr>
          <p:spPr>
            <a:xfrm>
              <a:off x="1811725" y="1751955"/>
              <a:ext cx="4055675" cy="847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biệt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màu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xanh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màu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đỏ</a:t>
              </a:r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76D1D24D-2EF8-4ADE-95DF-D895A7DFDABC}"/>
              </a:ext>
            </a:extLst>
          </p:cNvPr>
          <p:cNvSpPr/>
          <p:nvPr/>
        </p:nvSpPr>
        <p:spPr>
          <a:xfrm>
            <a:off x="220228" y="2851513"/>
            <a:ext cx="6364704" cy="26794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0C2D8-AE0D-47F1-AA8D-351E710F0D70}"/>
              </a:ext>
            </a:extLst>
          </p:cNvPr>
          <p:cNvSpPr txBox="1"/>
          <p:nvPr/>
        </p:nvSpPr>
        <p:spPr>
          <a:xfrm>
            <a:off x="285751" y="2968136"/>
            <a:ext cx="630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97A818-E761-4C3C-ABDC-8E6802117B1D}"/>
              </a:ext>
            </a:extLst>
          </p:cNvPr>
          <p:cNvSpPr/>
          <p:nvPr/>
        </p:nvSpPr>
        <p:spPr>
          <a:xfrm>
            <a:off x="220228" y="5531004"/>
            <a:ext cx="6364704" cy="33974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4F930C-8DEC-462A-AF1C-179C8D8398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962" y="3267699"/>
            <a:ext cx="3282866" cy="21885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76851E-13E3-4427-A996-FEF290ADB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00" y="3405916"/>
            <a:ext cx="1830049" cy="19985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6D7A9A-B2A3-41B4-AC3F-2BFC7ED849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059" y="5733881"/>
            <a:ext cx="1190625" cy="84772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EDC11FA-63B2-48A0-B664-402938DB94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3219" y="5772667"/>
            <a:ext cx="1209675" cy="8286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C4692B3-5B7B-4A09-A2CD-8003382603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4012" y="5732634"/>
            <a:ext cx="1190625" cy="8286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E95C570-D4D4-49F2-866C-0367F1C84D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35812" y="5763352"/>
            <a:ext cx="1171575" cy="80962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66C12FC-DC0A-4D41-83E8-0A96D8DBCA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63219" y="6807703"/>
            <a:ext cx="1209675" cy="84772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B545F57-15CD-4FDA-9B72-78B3130606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44239" y="6779561"/>
            <a:ext cx="1200150" cy="8477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C02784C-5AF7-4770-9483-08FB8A4034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1959" y="6760511"/>
            <a:ext cx="1228725" cy="86677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EEA2362-BCB9-4519-B7FC-3089015E01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7236" y="6757399"/>
            <a:ext cx="1228725" cy="88582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A36099E-6F63-43D6-9BDC-F4638F83D0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00625" y="7833478"/>
            <a:ext cx="1228725" cy="8382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8A0CB07-D057-4CFC-B065-5EF9322D757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4783" y="7840796"/>
            <a:ext cx="1209675" cy="85725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C9F4CD6-B780-4CE7-A39B-BEDAF582BEB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77355" y="7823953"/>
            <a:ext cx="1247775" cy="84772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AE8EC0EB-E86D-456D-AF3A-27FB518652A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69724" y="7844449"/>
            <a:ext cx="12192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60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786075525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400</TotalTime>
  <Words>54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Times New Roman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 nguyen</cp:lastModifiedBy>
  <cp:revision>17</cp:revision>
  <dcterms:created xsi:type="dcterms:W3CDTF">2021-09-27T06:41:01Z</dcterms:created>
  <dcterms:modified xsi:type="dcterms:W3CDTF">2021-11-23T13:28:19Z</dcterms:modified>
</cp:coreProperties>
</file>