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265" r:id="rId4"/>
    <p:sldId id="258" r:id="rId5"/>
    <p:sldId id="276" r:id="rId6"/>
    <p:sldId id="262" r:id="rId7"/>
    <p:sldId id="267" r:id="rId8"/>
    <p:sldId id="269" r:id="rId9"/>
    <p:sldId id="271" r:id="rId10"/>
    <p:sldId id="273" r:id="rId11"/>
    <p:sldId id="259" r:id="rId12"/>
    <p:sldId id="274" r:id="rId13"/>
    <p:sldId id="263" r:id="rId14"/>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Lst>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004DE6"/>
    <a:srgbClr val="3106E8"/>
    <a:srgbClr val="ED0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p:cViewPr varScale="1">
        <p:scale>
          <a:sx n="71" d="100"/>
          <a:sy n="71" d="100"/>
        </p:scale>
        <p:origin x="78" y="3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CE6DF6-27D3-4EC5-834A-2F69525F7FF6}"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D92F7-B87A-4498-BD79-35D6F3447D56}" type="slidenum">
              <a:rPr lang="en-US" smtClean="0"/>
              <a:t>‹#›</a:t>
            </a:fld>
            <a:endParaRPr lang="en-US"/>
          </a:p>
        </p:txBody>
      </p:sp>
    </p:spTree>
    <p:extLst>
      <p:ext uri="{BB962C8B-B14F-4D97-AF65-F5344CB8AC3E}">
        <p14:creationId xmlns:p14="http://schemas.microsoft.com/office/powerpoint/2010/main" val="352722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E6DF6-27D3-4EC5-834A-2F69525F7FF6}"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D92F7-B87A-4498-BD79-35D6F3447D56}" type="slidenum">
              <a:rPr lang="en-US" smtClean="0"/>
              <a:t>‹#›</a:t>
            </a:fld>
            <a:endParaRPr lang="en-US"/>
          </a:p>
        </p:txBody>
      </p:sp>
    </p:spTree>
    <p:extLst>
      <p:ext uri="{BB962C8B-B14F-4D97-AF65-F5344CB8AC3E}">
        <p14:creationId xmlns:p14="http://schemas.microsoft.com/office/powerpoint/2010/main" val="402303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E6DF6-27D3-4EC5-834A-2F69525F7FF6}"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D92F7-B87A-4498-BD79-35D6F3447D56}" type="slidenum">
              <a:rPr lang="en-US" smtClean="0"/>
              <a:t>‹#›</a:t>
            </a:fld>
            <a:endParaRPr lang="en-US"/>
          </a:p>
        </p:txBody>
      </p:sp>
    </p:spTree>
    <p:extLst>
      <p:ext uri="{BB962C8B-B14F-4D97-AF65-F5344CB8AC3E}">
        <p14:creationId xmlns:p14="http://schemas.microsoft.com/office/powerpoint/2010/main" val="2506494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D4518-118C-40F9-829E-8BA07BCAAD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31D5A-A81C-4381-89CA-A6BF2E0437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172A9A-6ABD-4D06-8F0B-B0A7199CF7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464E41B-0F94-4E11-9242-68BD426140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3E65899-5894-4A66-9E69-250313CB17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543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422A-F438-4752-BD3E-DD12F11209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8F80D-8188-4FE6-AB46-0A933CEC43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E3796-5E65-4D24-989F-A5625E4ED77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9F37ACB-D50A-4B2A-A65B-9026F3FA57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F47A930-D61D-40B6-A82E-6A75DEA99B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794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E19A-C40F-4019-8EDB-19316CDEE9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FD5487-2EC7-47A1-9AC4-F788696853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C51474-D390-4186-9C2A-4420DC7CE8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02C8672-98EF-4A78-B709-68AF202825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E4EE8A2-22E4-4C82-A1DA-6D8273DEC9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480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03DEF-D206-4922-B81D-62EE7BA5D7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393CEE-E114-412D-882E-A1A65D8AED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5A3811-7FA8-4058-83CA-650C93BD0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E48FE7-2676-4E6D-A6C1-595FC9FC2F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F6C7BF5-BA1D-4587-8C27-F4FED0E78C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35FA005-C50D-4E75-8157-CDB42C678A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84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7F2F6-62B1-4279-B1D9-43252FB999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EE996E-1723-42B8-B783-EC8AB00E4F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9500C3-6C7C-448C-934D-1787442C79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698094-65D8-4955-B53E-7857583D5D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5CA301-65C5-473B-B875-04AF3EA240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116FA0-E915-4FDC-A11A-66EC55216FF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6018D9A2-E15A-46FF-A1F0-F13C401606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6F449E66-C30B-451E-B61B-9AF87A0569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170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A6FA-0C6E-413E-AE36-B663525B8D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83A04A-B9ED-4069-B050-A61AD0D5CB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57408190-238C-4A86-B0AF-B2E2F20B02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9DA9C13-AD43-4768-B4C4-E7158F1E6B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756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456DD-8871-428A-9D4E-F70D7209A0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187707E-DCF8-4E6C-82DA-43CD2403B3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AAD8FE2-A88C-4BDC-BE60-2CE286E1FF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746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FB252-AFEB-4BC6-B633-474263A313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2ADD6E-7AFB-4453-9399-C9B4A07BB6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9B45DA-A2C5-4C09-B123-81EF78382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CA5616-C285-4E28-8F17-4F4C27A324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906E749-5F96-4C24-9262-619E338B4D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01A7397-BC5C-4A74-A0F2-F9BE13F093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58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E6DF6-27D3-4EC5-834A-2F69525F7FF6}"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D92F7-B87A-4498-BD79-35D6F3447D56}" type="slidenum">
              <a:rPr lang="en-US" smtClean="0"/>
              <a:t>‹#›</a:t>
            </a:fld>
            <a:endParaRPr lang="en-US"/>
          </a:p>
        </p:txBody>
      </p:sp>
    </p:spTree>
    <p:extLst>
      <p:ext uri="{BB962C8B-B14F-4D97-AF65-F5344CB8AC3E}">
        <p14:creationId xmlns:p14="http://schemas.microsoft.com/office/powerpoint/2010/main" val="2181003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3CDF-C363-4B52-AECF-1DF715C8D2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452279-146E-41B7-8828-E2E055CAE0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6DE534-60FA-4E74-BB48-7E3D9A298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4FEC7F-0A80-4393-9E72-FC59ADE588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52C1F9B-85EA-44D5-937A-9F1C1DAC10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F3145A6-75A2-4DCF-A0AD-B1582DA1EE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623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174C1-F4ED-4E97-BC79-90B02E27AA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E2FE5D-E6A9-49DE-80FD-EAB26C904D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FF719-B8EB-4608-834C-3E5F2BEB28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A3DA0E2-4116-41BF-B5BD-93DFD6ED71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6E31404-DC32-4504-BE2A-051FFA2258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874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33072C-0B5A-4E55-A434-E7C6197111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BEE9EA-FA81-49D0-9241-DDB507AE66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4357-FA98-4D62-8CC8-E75D96071E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129BBD-CFAC-44C6-B9CB-7E747AECE6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B19ED2-3B0B-4202-A6E5-BA049F588E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030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D4518-118C-40F9-829E-8BA07BCAAD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31D5A-A81C-4381-89CA-A6BF2E0437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172A9A-6ABD-4D06-8F0B-B0A7199CF7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464E41B-0F94-4E11-9242-68BD426140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3E65899-5894-4A66-9E69-250313CB17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673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422A-F438-4752-BD3E-DD12F11209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8F80D-8188-4FE6-AB46-0A933CEC43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E3796-5E65-4D24-989F-A5625E4ED77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9F37ACB-D50A-4B2A-A65B-9026F3FA57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F47A930-D61D-40B6-A82E-6A75DEA99B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824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E19A-C40F-4019-8EDB-19316CDEE9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FD5487-2EC7-47A1-9AC4-F788696853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C51474-D390-4186-9C2A-4420DC7CE8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02C8672-98EF-4A78-B709-68AF202825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E4EE8A2-22E4-4C82-A1DA-6D8273DEC9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618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03DEF-D206-4922-B81D-62EE7BA5D7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393CEE-E114-412D-882E-A1A65D8AED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5A3811-7FA8-4058-83CA-650C93BD0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E48FE7-2676-4E6D-A6C1-595FC9FC2F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F6C7BF5-BA1D-4587-8C27-F4FED0E78C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35FA005-C50D-4E75-8157-CDB42C678A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569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7F2F6-62B1-4279-B1D9-43252FB999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EE996E-1723-42B8-B783-EC8AB00E4F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9500C3-6C7C-448C-934D-1787442C79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698094-65D8-4955-B53E-7857583D5D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5CA301-65C5-473B-B875-04AF3EA240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116FA0-E915-4FDC-A11A-66EC55216FF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6018D9A2-E15A-46FF-A1F0-F13C401606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6F449E66-C30B-451E-B61B-9AF87A0569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3231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A6FA-0C6E-413E-AE36-B663525B8D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83A04A-B9ED-4069-B050-A61AD0D5CB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57408190-238C-4A86-B0AF-B2E2F20B02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9DA9C13-AD43-4768-B4C4-E7158F1E6B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416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456DD-8871-428A-9D4E-F70D7209A0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187707E-DCF8-4E6C-82DA-43CD2403B3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AAD8FE2-A88C-4BDC-BE60-2CE286E1FF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12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CE6DF6-27D3-4EC5-834A-2F69525F7FF6}"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D92F7-B87A-4498-BD79-35D6F3447D56}" type="slidenum">
              <a:rPr lang="en-US" smtClean="0"/>
              <a:t>‹#›</a:t>
            </a:fld>
            <a:endParaRPr lang="en-US"/>
          </a:p>
        </p:txBody>
      </p:sp>
    </p:spTree>
    <p:extLst>
      <p:ext uri="{BB962C8B-B14F-4D97-AF65-F5344CB8AC3E}">
        <p14:creationId xmlns:p14="http://schemas.microsoft.com/office/powerpoint/2010/main" val="1917859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FB252-AFEB-4BC6-B633-474263A313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2ADD6E-7AFB-4453-9399-C9B4A07BB6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9B45DA-A2C5-4C09-B123-81EF78382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CA5616-C285-4E28-8F17-4F4C27A324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906E749-5F96-4C24-9262-619E338B4D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01A7397-BC5C-4A74-A0F2-F9BE13F093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28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3CDF-C363-4B52-AECF-1DF715C8D2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452279-146E-41B7-8828-E2E055CAE0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6DE534-60FA-4E74-BB48-7E3D9A298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4FEC7F-0A80-4393-9E72-FC59ADE588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52C1F9B-85EA-44D5-937A-9F1C1DAC10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F3145A6-75A2-4DCF-A0AD-B1582DA1EE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081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174C1-F4ED-4E97-BC79-90B02E27AA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E2FE5D-E6A9-49DE-80FD-EAB26C904D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FF719-B8EB-4608-834C-3E5F2BEB28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A3DA0E2-4116-41BF-B5BD-93DFD6ED71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6E31404-DC32-4504-BE2A-051FFA2258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335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33072C-0B5A-4E55-A434-E7C6197111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BEE9EA-FA81-49D0-9241-DDB507AE66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4357-FA98-4D62-8CC8-E75D96071E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129BBD-CFAC-44C6-B9CB-7E747AECE6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B19ED2-3B0B-4202-A6E5-BA049F588E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74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CE6DF6-27D3-4EC5-834A-2F69525F7FF6}"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D92F7-B87A-4498-BD79-35D6F3447D56}" type="slidenum">
              <a:rPr lang="en-US" smtClean="0"/>
              <a:t>‹#›</a:t>
            </a:fld>
            <a:endParaRPr lang="en-US"/>
          </a:p>
        </p:txBody>
      </p:sp>
    </p:spTree>
    <p:extLst>
      <p:ext uri="{BB962C8B-B14F-4D97-AF65-F5344CB8AC3E}">
        <p14:creationId xmlns:p14="http://schemas.microsoft.com/office/powerpoint/2010/main" val="40713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CE6DF6-27D3-4EC5-834A-2F69525F7FF6}" type="datetimeFigureOut">
              <a:rPr lang="en-US" smtClean="0"/>
              <a:t>12/16/2021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6D92F7-B87A-4498-BD79-35D6F3447D56}" type="slidenum">
              <a:rPr lang="en-US" smtClean="0"/>
              <a:t>‹#›</a:t>
            </a:fld>
            <a:endParaRPr lang="en-US"/>
          </a:p>
        </p:txBody>
      </p:sp>
    </p:spTree>
    <p:extLst>
      <p:ext uri="{BB962C8B-B14F-4D97-AF65-F5344CB8AC3E}">
        <p14:creationId xmlns:p14="http://schemas.microsoft.com/office/powerpoint/2010/main" val="223770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CE6DF6-27D3-4EC5-834A-2F69525F7FF6}" type="datetimeFigureOut">
              <a:rPr lang="en-US" smtClean="0"/>
              <a:t>12/16/2021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6D92F7-B87A-4498-BD79-35D6F3447D56}" type="slidenum">
              <a:rPr lang="en-US" smtClean="0"/>
              <a:t>‹#›</a:t>
            </a:fld>
            <a:endParaRPr lang="en-US"/>
          </a:p>
        </p:txBody>
      </p:sp>
    </p:spTree>
    <p:extLst>
      <p:ext uri="{BB962C8B-B14F-4D97-AF65-F5344CB8AC3E}">
        <p14:creationId xmlns:p14="http://schemas.microsoft.com/office/powerpoint/2010/main" val="276870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CE6DF6-27D3-4EC5-834A-2F69525F7FF6}" type="datetimeFigureOut">
              <a:rPr lang="en-US" smtClean="0"/>
              <a:t>12/16/2021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6D92F7-B87A-4498-BD79-35D6F3447D56}" type="slidenum">
              <a:rPr lang="en-US" smtClean="0"/>
              <a:t>‹#›</a:t>
            </a:fld>
            <a:endParaRPr lang="en-US"/>
          </a:p>
        </p:txBody>
      </p:sp>
    </p:spTree>
    <p:extLst>
      <p:ext uri="{BB962C8B-B14F-4D97-AF65-F5344CB8AC3E}">
        <p14:creationId xmlns:p14="http://schemas.microsoft.com/office/powerpoint/2010/main" val="307859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CE6DF6-27D3-4EC5-834A-2F69525F7FF6}"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D92F7-B87A-4498-BD79-35D6F3447D56}" type="slidenum">
              <a:rPr lang="en-US" smtClean="0"/>
              <a:t>‹#›</a:t>
            </a:fld>
            <a:endParaRPr lang="en-US"/>
          </a:p>
        </p:txBody>
      </p:sp>
    </p:spTree>
    <p:extLst>
      <p:ext uri="{BB962C8B-B14F-4D97-AF65-F5344CB8AC3E}">
        <p14:creationId xmlns:p14="http://schemas.microsoft.com/office/powerpoint/2010/main" val="355524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CE6DF6-27D3-4EC5-834A-2F69525F7FF6}"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D92F7-B87A-4498-BD79-35D6F3447D56}" type="slidenum">
              <a:rPr lang="en-US" smtClean="0"/>
              <a:t>‹#›</a:t>
            </a:fld>
            <a:endParaRPr lang="en-US"/>
          </a:p>
        </p:txBody>
      </p:sp>
    </p:spTree>
    <p:extLst>
      <p:ext uri="{BB962C8B-B14F-4D97-AF65-F5344CB8AC3E}">
        <p14:creationId xmlns:p14="http://schemas.microsoft.com/office/powerpoint/2010/main" val="141430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E6DF6-27D3-4EC5-834A-2F69525F7FF6}" type="datetimeFigureOut">
              <a:rPr lang="en-US" smtClean="0"/>
              <a:t>12/16/2021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D92F7-B87A-4498-BD79-35D6F3447D56}" type="slidenum">
              <a:rPr lang="en-US" smtClean="0"/>
              <a:t>‹#›</a:t>
            </a:fld>
            <a:endParaRPr lang="en-US"/>
          </a:p>
        </p:txBody>
      </p:sp>
    </p:spTree>
    <p:extLst>
      <p:ext uri="{BB962C8B-B14F-4D97-AF65-F5344CB8AC3E}">
        <p14:creationId xmlns:p14="http://schemas.microsoft.com/office/powerpoint/2010/main" val="201396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3EB503-4CC5-478D-8AE8-25E58C3DC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75F7B-44F4-4CF7-BF89-1F2C3F4425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5B8B0-89AF-4FA4-9880-6E56F71B4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100A9BB-779E-455A-A582-11DB405B4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342D022-0A27-496D-86B5-7471186248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088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3EB503-4CC5-478D-8AE8-25E58C3DC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75F7B-44F4-4CF7-BF89-1F2C3F4425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5B8B0-89AF-4FA4-9880-6E56F71B4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5C6CE7-5F27-40C1-97E6-5A13BE4CB0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100A9BB-779E-455A-A582-11DB405B4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342D022-0A27-496D-86B5-7471186248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E95184-9808-495D-B077-9C7DB9A7BF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663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542"/>
            <a:ext cx="12192000" cy="693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60055" y="2975052"/>
            <a:ext cx="5181600" cy="1938992"/>
          </a:xfrm>
          <a:prstGeom prst="rect">
            <a:avLst/>
          </a:prstGeom>
        </p:spPr>
        <p:txBody>
          <a:bodyPr wrap="square">
            <a:spAutoFit/>
          </a:bodyPr>
          <a:lstStyle/>
          <a:p>
            <a:r>
              <a:rPr lang="pt-BR" sz="2400" dirty="0">
                <a:solidFill>
                  <a:srgbClr val="002060"/>
                </a:solidFill>
              </a:rPr>
              <a:t>Dạy hát : </a:t>
            </a:r>
            <a:r>
              <a:rPr lang="pt-BR" sz="2400" dirty="0" smtClean="0">
                <a:solidFill>
                  <a:srgbClr val="002060"/>
                </a:solidFill>
              </a:rPr>
              <a:t>Hoa bé ngoan</a:t>
            </a:r>
            <a:endParaRPr lang="en-US" sz="2400" dirty="0">
              <a:solidFill>
                <a:srgbClr val="002060"/>
              </a:solidFill>
            </a:endParaRPr>
          </a:p>
          <a:p>
            <a:r>
              <a:rPr lang="pt-BR" sz="2400" dirty="0" smtClean="0">
                <a:solidFill>
                  <a:srgbClr val="002060"/>
                </a:solidFill>
              </a:rPr>
              <a:t>Nghe hát : </a:t>
            </a:r>
            <a:endParaRPr lang="vi-VN" sz="2400" dirty="0">
              <a:solidFill>
                <a:srgbClr val="002060"/>
              </a:solidFill>
              <a:latin typeface="Arno Pro Smbd" pitchFamily="18" charset="0"/>
            </a:endParaRPr>
          </a:p>
          <a:p>
            <a:pPr lvl="0"/>
            <a:r>
              <a:rPr lang="en-US" sz="2400" dirty="0" err="1">
                <a:solidFill>
                  <a:srgbClr val="002060"/>
                </a:solidFill>
                <a:latin typeface="Arno Pro Smbd" pitchFamily="18" charset="0"/>
              </a:rPr>
              <a:t>Lứa</a:t>
            </a:r>
            <a:r>
              <a:rPr lang="en-US" sz="2400" dirty="0">
                <a:solidFill>
                  <a:srgbClr val="002060"/>
                </a:solidFill>
                <a:latin typeface="Arno Pro Smbd" pitchFamily="18" charset="0"/>
              </a:rPr>
              <a:t> </a:t>
            </a:r>
            <a:r>
              <a:rPr lang="en-US" sz="2400" dirty="0" err="1">
                <a:solidFill>
                  <a:srgbClr val="002060"/>
                </a:solidFill>
                <a:latin typeface="Arno Pro Smbd" pitchFamily="18" charset="0"/>
              </a:rPr>
              <a:t>tuổi</a:t>
            </a:r>
            <a:r>
              <a:rPr lang="en-US" sz="2400" dirty="0">
                <a:solidFill>
                  <a:srgbClr val="002060"/>
                </a:solidFill>
                <a:latin typeface="Arno Pro Smbd" pitchFamily="18" charset="0"/>
              </a:rPr>
              <a:t> : 24 – 36 </a:t>
            </a:r>
            <a:r>
              <a:rPr lang="en-US" sz="2400" dirty="0" err="1">
                <a:solidFill>
                  <a:srgbClr val="002060"/>
                </a:solidFill>
                <a:latin typeface="Arno Pro Smbd" pitchFamily="18" charset="0"/>
              </a:rPr>
              <a:t>tháng</a:t>
            </a:r>
            <a:endParaRPr lang="en-US" sz="2400" dirty="0">
              <a:solidFill>
                <a:srgbClr val="002060"/>
              </a:solidFill>
              <a:latin typeface="Arno Pro Smbd" pitchFamily="18" charset="0"/>
            </a:endParaRPr>
          </a:p>
          <a:p>
            <a:pPr lvl="0"/>
            <a:r>
              <a:rPr lang="en-US" sz="2400" dirty="0" err="1">
                <a:solidFill>
                  <a:srgbClr val="002060"/>
                </a:solidFill>
                <a:latin typeface="Arno Pro Smbd" pitchFamily="18" charset="0"/>
              </a:rPr>
              <a:t>Giáo</a:t>
            </a:r>
            <a:r>
              <a:rPr lang="en-US" sz="2400" dirty="0">
                <a:solidFill>
                  <a:srgbClr val="002060"/>
                </a:solidFill>
                <a:latin typeface="Arno Pro Smbd" pitchFamily="18" charset="0"/>
              </a:rPr>
              <a:t> </a:t>
            </a:r>
            <a:r>
              <a:rPr lang="en-US" sz="2400" dirty="0" err="1">
                <a:solidFill>
                  <a:srgbClr val="002060"/>
                </a:solidFill>
                <a:latin typeface="Arno Pro Smbd" pitchFamily="18" charset="0"/>
              </a:rPr>
              <a:t>viên</a:t>
            </a:r>
            <a:r>
              <a:rPr lang="en-US" sz="2400" dirty="0">
                <a:solidFill>
                  <a:srgbClr val="002060"/>
                </a:solidFill>
                <a:latin typeface="Arno Pro Smbd" pitchFamily="18" charset="0"/>
              </a:rPr>
              <a:t> : </a:t>
            </a:r>
            <a:r>
              <a:rPr lang="en-US" sz="2400" dirty="0" err="1">
                <a:solidFill>
                  <a:srgbClr val="002060"/>
                </a:solidFill>
                <a:latin typeface="Arno Pro Smbd" pitchFamily="18" charset="0"/>
              </a:rPr>
              <a:t>Nguyễn</a:t>
            </a:r>
            <a:r>
              <a:rPr lang="en-US" sz="2400" dirty="0">
                <a:solidFill>
                  <a:srgbClr val="002060"/>
                </a:solidFill>
                <a:latin typeface="Arno Pro Smbd" pitchFamily="18" charset="0"/>
              </a:rPr>
              <a:t> </a:t>
            </a:r>
            <a:r>
              <a:rPr lang="en-US" sz="2400" dirty="0" err="1">
                <a:solidFill>
                  <a:srgbClr val="002060"/>
                </a:solidFill>
                <a:latin typeface="Arno Pro Smbd" pitchFamily="18" charset="0"/>
              </a:rPr>
              <a:t>Thị</a:t>
            </a:r>
            <a:r>
              <a:rPr lang="en-US" sz="2400" dirty="0">
                <a:solidFill>
                  <a:srgbClr val="002060"/>
                </a:solidFill>
                <a:latin typeface="Arno Pro Smbd" pitchFamily="18" charset="0"/>
              </a:rPr>
              <a:t> </a:t>
            </a:r>
            <a:r>
              <a:rPr lang="vi-VN" sz="2400" dirty="0">
                <a:solidFill>
                  <a:srgbClr val="002060"/>
                </a:solidFill>
                <a:latin typeface="Arno Pro Smbd" pitchFamily="18" charset="0"/>
              </a:rPr>
              <a:t>Hường</a:t>
            </a:r>
          </a:p>
          <a:p>
            <a:pPr lvl="0"/>
            <a:r>
              <a:rPr lang="vi-VN" sz="2400" dirty="0">
                <a:solidFill>
                  <a:srgbClr val="002060"/>
                </a:solidFill>
                <a:latin typeface="Arno Pro Smbd" pitchFamily="18" charset="0"/>
              </a:rPr>
              <a:t>                   </a:t>
            </a:r>
            <a:endParaRPr lang="en-US" sz="2400" dirty="0">
              <a:solidFill>
                <a:srgbClr val="002060"/>
              </a:solidFill>
              <a:latin typeface="Arno Pro Smbd" pitchFamily="18" charset="0"/>
            </a:endParaRPr>
          </a:p>
        </p:txBody>
      </p:sp>
      <p:sp>
        <p:nvSpPr>
          <p:cNvPr id="4" name="Rectangle 3"/>
          <p:cNvSpPr/>
          <p:nvPr/>
        </p:nvSpPr>
        <p:spPr>
          <a:xfrm>
            <a:off x="3611918" y="66599"/>
            <a:ext cx="4572000" cy="707886"/>
          </a:xfrm>
          <a:prstGeom prst="rect">
            <a:avLst/>
          </a:prstGeom>
        </p:spPr>
        <p:txBody>
          <a:bodyPr>
            <a:spAutoFit/>
          </a:bodyPr>
          <a:lstStyle/>
          <a:p>
            <a:pPr algn="ctr"/>
            <a:r>
              <a:rPr lang="en-US" sz="2000" dirty="0">
                <a:solidFill>
                  <a:srgbClr val="002060"/>
                </a:solidFill>
                <a:latin typeface="Times New Roman" panose="02020603050405020304" pitchFamily="18" charset="0"/>
                <a:cs typeface="Times New Roman" panose="02020603050405020304" pitchFamily="18" charset="0"/>
              </a:rPr>
              <a:t>UBND QUẬN LONG BIÊN</a:t>
            </a:r>
          </a:p>
          <a:p>
            <a:pPr algn="ctr"/>
            <a:r>
              <a:rPr lang="en-US" sz="2000" dirty="0">
                <a:solidFill>
                  <a:srgbClr val="002060"/>
                </a:solidFill>
                <a:latin typeface="Times New Roman" panose="02020603050405020304" pitchFamily="18" charset="0"/>
                <a:cs typeface="Times New Roman" panose="02020603050405020304" pitchFamily="18" charset="0"/>
              </a:rPr>
              <a:t>TRƯỜNG MẦM NON GIANG BIÊN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096" y="831075"/>
            <a:ext cx="767645" cy="794603"/>
          </a:xfrm>
          <a:prstGeom prst="rect">
            <a:avLst/>
          </a:prstGeom>
        </p:spPr>
      </p:pic>
      <p:sp>
        <p:nvSpPr>
          <p:cNvPr id="6" name="Rectangle 5"/>
          <p:cNvSpPr/>
          <p:nvPr/>
        </p:nvSpPr>
        <p:spPr>
          <a:xfrm>
            <a:off x="2975453" y="2378229"/>
            <a:ext cx="6266203" cy="523220"/>
          </a:xfrm>
          <a:prstGeom prst="rect">
            <a:avLst/>
          </a:prstGeom>
        </p:spPr>
        <p:txBody>
          <a:bodyPr wrap="non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LĨNH VỰC PHÁT TRIỂN THẨM MỸ </a:t>
            </a:r>
          </a:p>
        </p:txBody>
      </p:sp>
      <p:sp>
        <p:nvSpPr>
          <p:cNvPr id="7" name="TextBox 6"/>
          <p:cNvSpPr txBox="1"/>
          <p:nvPr/>
        </p:nvSpPr>
        <p:spPr>
          <a:xfrm>
            <a:off x="4183417" y="5858918"/>
            <a:ext cx="3429000"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Năm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cs typeface="Times New Roman" panose="02020603050405020304" pitchFamily="18" charset="0"/>
              </a:rPr>
              <a:t> : 2021 - 2022</a:t>
            </a:r>
          </a:p>
        </p:txBody>
      </p:sp>
    </p:spTree>
    <p:extLst>
      <p:ext uri="{BB962C8B-B14F-4D97-AF65-F5344CB8AC3E}">
        <p14:creationId xmlns:p14="http://schemas.microsoft.com/office/powerpoint/2010/main" val="3060948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Documents and Settings\All user XP3- 2015\Desktop\HINH NEN\9349743-bloc-de-notas-de-niño-con-las-abejas-y-flores-ilustración-foto-armazones-para-niñ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798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03094" y="2286000"/>
            <a:ext cx="67818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smtClean="0">
                <a:solidFill>
                  <a:srgbClr val="FF0000"/>
                </a:solidFill>
                <a:latin typeface="Times New Roman" panose="02020603050405020304" pitchFamily="18" charset="0"/>
                <a:cs typeface="Times New Roman" panose="02020603050405020304" pitchFamily="18" charset="0"/>
              </a:rPr>
              <a:t>Hoạt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động</a:t>
            </a:r>
            <a:r>
              <a:rPr lang="en-US" sz="4000" b="1" dirty="0" smtClean="0">
                <a:solidFill>
                  <a:srgbClr val="FF0000"/>
                </a:solidFill>
                <a:latin typeface="Times New Roman" panose="02020603050405020304" pitchFamily="18" charset="0"/>
                <a:cs typeface="Times New Roman" panose="02020603050405020304" pitchFamily="18" charset="0"/>
              </a:rPr>
              <a:t>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smtClean="0">
                <a:solidFill>
                  <a:srgbClr val="FF0000"/>
                </a:solidFill>
                <a:latin typeface="Times New Roman" panose="02020603050405020304" pitchFamily="18" charset="0"/>
                <a:cs typeface="Times New Roman" panose="02020603050405020304" pitchFamily="18" charset="0"/>
              </a:rPr>
              <a:t>Trò</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chơi</a:t>
            </a:r>
            <a:r>
              <a:rPr lang="en-US" sz="4000" b="1" dirty="0" smtClean="0">
                <a:solidFill>
                  <a:srgbClr val="FF0000"/>
                </a:solidFill>
                <a:latin typeface="Times New Roman" panose="02020603050405020304" pitchFamily="18" charset="0"/>
                <a:cs typeface="Times New Roman" panose="02020603050405020304" pitchFamily="18" charset="0"/>
              </a:rPr>
              <a:t> : </a:t>
            </a:r>
            <a:r>
              <a:rPr lang="en-US" sz="4000" b="1" dirty="0" err="1" smtClean="0">
                <a:solidFill>
                  <a:srgbClr val="FF0000"/>
                </a:solidFill>
                <a:latin typeface="Times New Roman" panose="02020603050405020304" pitchFamily="18" charset="0"/>
                <a:cs typeface="Times New Roman" panose="02020603050405020304" pitchFamily="18" charset="0"/>
              </a:rPr>
              <a:t>Đoán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tên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bạn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hát</a:t>
            </a:r>
            <a:r>
              <a:rPr lang="en-US" sz="4000" b="1" dirty="0" smtClean="0">
                <a:solidFill>
                  <a:srgbClr val="FF0000"/>
                </a:solidFill>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43851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ll user XP3- 2015\Desktop\HINH NEN\24-hinh-nen-powerpoint-tuyet-dep-danh-cho-cac-be-mam-non-1487092768-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74"/>
            <a:ext cx="12192000" cy="68567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0" y="2429470"/>
            <a:ext cx="6705600" cy="1754326"/>
          </a:xfrm>
          <a:prstGeom prst="rect">
            <a:avLst/>
          </a:prstGeom>
          <a:noFill/>
        </p:spPr>
        <p:txBody>
          <a:bodyPr wrap="square" rtlCol="0">
            <a:spAutoFit/>
          </a:bodyPr>
          <a:lstStyle/>
          <a:p>
            <a:r>
              <a:rPr lang="en-US" sz="5400" b="1" dirty="0" err="1">
                <a:solidFill>
                  <a:srgbClr val="FF0000"/>
                </a:solidFill>
                <a:latin typeface="Times New Roman" pitchFamily="18" charset="0"/>
                <a:cs typeface="Times New Roman" pitchFamily="18" charset="0"/>
              </a:rPr>
              <a:t>Xin</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chân</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thành</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cảm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ơn</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các</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cô</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và</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các</a:t>
            </a:r>
            <a:r>
              <a:rPr lang="en-US" sz="5400" b="1" dirty="0">
                <a:solidFill>
                  <a:srgbClr val="FF0000"/>
                </a:solidFill>
                <a:latin typeface="Times New Roman" pitchFamily="18" charset="0"/>
                <a:cs typeface="Times New Roman" pitchFamily="18" charset="0"/>
              </a:rPr>
              <a:t> con .</a:t>
            </a:r>
          </a:p>
        </p:txBody>
      </p:sp>
    </p:spTree>
    <p:extLst>
      <p:ext uri="{BB962C8B-B14F-4D97-AF65-F5344CB8AC3E}">
        <p14:creationId xmlns:p14="http://schemas.microsoft.com/office/powerpoint/2010/main" val="781991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ll user XP3- 2015\Desktop\HINH NEN\ngo-nghinh-85aded914a8fde_11d4dae7e9f6825c25f30768766a834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10"/>
            <a:ext cx="12192000" cy="67540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2514601"/>
            <a:ext cx="7315200" cy="1569660"/>
          </a:xfrm>
          <a:prstGeom prst="rect">
            <a:avLst/>
          </a:prstGeom>
          <a:noFill/>
        </p:spPr>
        <p:txBody>
          <a:bodyPr wrap="square" rtlCol="0">
            <a:spAutoFit/>
          </a:bodyPr>
          <a:lstStyle/>
          <a:p>
            <a:pPr algn="ctr"/>
            <a:r>
              <a:rPr lang="en-US" sz="6000" b="1" dirty="0">
                <a:solidFill>
                  <a:srgbClr val="ED0303"/>
                </a:solidFill>
                <a:latin typeface="Arno Pro Smbd" pitchFamily="18" charset="0"/>
              </a:rPr>
              <a:t> </a:t>
            </a:r>
            <a:r>
              <a:rPr lang="en-US" sz="3600" b="1" dirty="0" smtClean="0">
                <a:solidFill>
                  <a:srgbClr val="ED0303"/>
                </a:solidFill>
                <a:latin typeface="Arno Pro Smbd" pitchFamily="18" charset="0"/>
              </a:rPr>
              <a:t>1</a:t>
            </a:r>
            <a:r>
              <a:rPr lang="en-US" sz="6000" b="1" dirty="0" smtClean="0">
                <a:solidFill>
                  <a:srgbClr val="ED0303"/>
                </a:solidFill>
                <a:latin typeface="Arno Pro Smbd" pitchFamily="18" charset="0"/>
              </a:rPr>
              <a:t>.</a:t>
            </a:r>
            <a:r>
              <a:rPr lang="vi-VN" sz="3600" b="1" dirty="0" smtClean="0">
                <a:solidFill>
                  <a:srgbClr val="ED0303"/>
                </a:solidFill>
                <a:latin typeface="+mj-lt"/>
              </a:rPr>
              <a:t>Ổn </a:t>
            </a:r>
            <a:r>
              <a:rPr lang="vi-VN" sz="3600" b="1" dirty="0">
                <a:solidFill>
                  <a:srgbClr val="ED0303"/>
                </a:solidFill>
                <a:latin typeface="+mj-lt"/>
              </a:rPr>
              <a:t>định tổ ch</a:t>
            </a:r>
            <a:r>
              <a:rPr lang="en-US" sz="3600" b="1" dirty="0">
                <a:solidFill>
                  <a:srgbClr val="ED0303"/>
                </a:solidFill>
                <a:latin typeface="+mj-lt"/>
              </a:rPr>
              <a:t>ứ</a:t>
            </a:r>
            <a:r>
              <a:rPr lang="vi-VN" sz="3600" b="1" dirty="0" smtClean="0">
                <a:solidFill>
                  <a:srgbClr val="ED0303"/>
                </a:solidFill>
                <a:latin typeface="+mj-lt"/>
              </a:rPr>
              <a:t>c</a:t>
            </a:r>
            <a:r>
              <a:rPr lang="en-US" sz="3600" b="1" dirty="0" smtClean="0">
                <a:solidFill>
                  <a:srgbClr val="ED0303"/>
                </a:solidFill>
                <a:latin typeface="+mj-lt"/>
              </a:rPr>
              <a:t> : </a:t>
            </a:r>
          </a:p>
          <a:p>
            <a:pPr algn="ctr"/>
            <a:r>
              <a:rPr lang="en-US" sz="3600" b="1" dirty="0" err="1" smtClean="0">
                <a:solidFill>
                  <a:srgbClr val="ED0303"/>
                </a:solidFill>
                <a:latin typeface="+mj-lt"/>
              </a:rPr>
              <a:t>Chơi</a:t>
            </a:r>
            <a:r>
              <a:rPr lang="en-US" sz="3600" b="1" dirty="0" smtClean="0">
                <a:solidFill>
                  <a:srgbClr val="ED0303"/>
                </a:solidFill>
                <a:latin typeface="+mj-lt"/>
              </a:rPr>
              <a:t> </a:t>
            </a:r>
            <a:r>
              <a:rPr lang="en-US" sz="3600" b="1" dirty="0" err="1" smtClean="0">
                <a:solidFill>
                  <a:srgbClr val="ED0303"/>
                </a:solidFill>
                <a:latin typeface="+mj-lt"/>
              </a:rPr>
              <a:t>trò</a:t>
            </a:r>
            <a:r>
              <a:rPr lang="en-US" sz="3600" b="1" dirty="0" smtClean="0">
                <a:solidFill>
                  <a:srgbClr val="ED0303"/>
                </a:solidFill>
                <a:latin typeface="+mj-lt"/>
              </a:rPr>
              <a:t> </a:t>
            </a:r>
            <a:r>
              <a:rPr lang="en-US" sz="3600" b="1" dirty="0" err="1" smtClean="0">
                <a:solidFill>
                  <a:srgbClr val="ED0303"/>
                </a:solidFill>
                <a:latin typeface="+mj-lt"/>
              </a:rPr>
              <a:t>chơi</a:t>
            </a:r>
            <a:r>
              <a:rPr lang="en-US" sz="3600" b="1" dirty="0" smtClean="0">
                <a:solidFill>
                  <a:srgbClr val="ED0303"/>
                </a:solidFill>
                <a:latin typeface="+mj-lt"/>
              </a:rPr>
              <a:t> “</a:t>
            </a:r>
            <a:r>
              <a:rPr lang="en-US" sz="3600" b="1" dirty="0" err="1" smtClean="0">
                <a:solidFill>
                  <a:srgbClr val="ED0303"/>
                </a:solidFill>
                <a:latin typeface="+mj-lt"/>
              </a:rPr>
              <a:t>Gieo</a:t>
            </a:r>
            <a:r>
              <a:rPr lang="en-US" sz="3600" b="1" dirty="0" smtClean="0">
                <a:solidFill>
                  <a:srgbClr val="ED0303"/>
                </a:solidFill>
                <a:latin typeface="+mj-lt"/>
              </a:rPr>
              <a:t> </a:t>
            </a:r>
            <a:r>
              <a:rPr lang="en-US" sz="3600" b="1" dirty="0" err="1" smtClean="0">
                <a:solidFill>
                  <a:srgbClr val="ED0303"/>
                </a:solidFill>
                <a:latin typeface="+mj-lt"/>
              </a:rPr>
              <a:t>hạt</a:t>
            </a:r>
            <a:r>
              <a:rPr lang="en-US" sz="3600" b="1" dirty="0" smtClean="0">
                <a:solidFill>
                  <a:srgbClr val="ED0303"/>
                </a:solidFill>
                <a:latin typeface="+mj-lt"/>
              </a:rPr>
              <a:t> “</a:t>
            </a:r>
            <a:endParaRPr lang="en-US" sz="3600" b="1" dirty="0">
              <a:solidFill>
                <a:srgbClr val="ED0303"/>
              </a:solidFill>
              <a:latin typeface="+mj-lt"/>
            </a:endParaRPr>
          </a:p>
        </p:txBody>
      </p:sp>
    </p:spTree>
    <p:extLst>
      <p:ext uri="{BB962C8B-B14F-4D97-AF65-F5344CB8AC3E}">
        <p14:creationId xmlns:p14="http://schemas.microsoft.com/office/powerpoint/2010/main" val="3489044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ll user XP3- 2015\Desktop\HINH NEN\ngo-nghinh-85aded914a8fde_11d4dae7e9f6825c25f30768766a834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10"/>
            <a:ext cx="12192000" cy="67540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2514601"/>
            <a:ext cx="73152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D0303"/>
                </a:solidFill>
                <a:effectLst/>
                <a:uLnTx/>
                <a:uFillTx/>
                <a:latin typeface="Arno Pro Smbd" pitchFamily="18" charset="0"/>
                <a:ea typeface="+mn-ea"/>
                <a:cs typeface="+mn-cs"/>
              </a:rPr>
              <a:t> </a:t>
            </a:r>
            <a:r>
              <a:rPr lang="en-US" sz="3600" b="1" noProof="0" dirty="0" smtClean="0">
                <a:solidFill>
                  <a:srgbClr val="ED0303"/>
                </a:solidFill>
                <a:latin typeface="Arno Pro Smbd" pitchFamily="18" charset="0"/>
              </a:rPr>
              <a:t>2. </a:t>
            </a:r>
            <a:r>
              <a:rPr lang="en-US" sz="3600" b="1" noProof="0" dirty="0" err="1" smtClean="0">
                <a:solidFill>
                  <a:srgbClr val="ED0303"/>
                </a:solidFill>
                <a:latin typeface="Arno Pro Smbd" pitchFamily="18" charset="0"/>
              </a:rPr>
              <a:t>Phương</a:t>
            </a:r>
            <a:r>
              <a:rPr lang="en-US" sz="3600" b="1" noProof="0" dirty="0" smtClean="0">
                <a:solidFill>
                  <a:srgbClr val="ED0303"/>
                </a:solidFill>
                <a:latin typeface="Arno Pro Smbd" pitchFamily="18" charset="0"/>
              </a:rPr>
              <a:t> </a:t>
            </a:r>
            <a:r>
              <a:rPr lang="en-US" sz="3600" b="1" noProof="0" dirty="0" err="1" smtClean="0">
                <a:solidFill>
                  <a:srgbClr val="ED0303"/>
                </a:solidFill>
                <a:latin typeface="Arno Pro Smbd" pitchFamily="18" charset="0"/>
              </a:rPr>
              <a:t>pháp</a:t>
            </a:r>
            <a:r>
              <a:rPr lang="en-US" sz="3600" b="1" noProof="0" dirty="0" smtClean="0">
                <a:solidFill>
                  <a:srgbClr val="ED0303"/>
                </a:solidFill>
                <a:latin typeface="Arno Pro Smbd" pitchFamily="18" charset="0"/>
              </a:rPr>
              <a:t> ,</a:t>
            </a:r>
            <a:r>
              <a:rPr lang="en-US" sz="3600" b="1" noProof="0" dirty="0" err="1" smtClean="0">
                <a:solidFill>
                  <a:srgbClr val="ED0303"/>
                </a:solidFill>
                <a:latin typeface="Arno Pro Smbd" pitchFamily="18" charset="0"/>
              </a:rPr>
              <a:t>hình</a:t>
            </a:r>
            <a:r>
              <a:rPr lang="en-US" sz="3600" b="1" noProof="0" dirty="0" smtClean="0">
                <a:solidFill>
                  <a:srgbClr val="ED0303"/>
                </a:solidFill>
                <a:latin typeface="Arno Pro Smbd" pitchFamily="18" charset="0"/>
              </a:rPr>
              <a:t> </a:t>
            </a:r>
            <a:r>
              <a:rPr lang="en-US" sz="3600" b="1" noProof="0" dirty="0" err="1" smtClean="0">
                <a:solidFill>
                  <a:srgbClr val="ED0303"/>
                </a:solidFill>
                <a:latin typeface="Arno Pro Smbd" pitchFamily="18" charset="0"/>
              </a:rPr>
              <a:t>thức</a:t>
            </a:r>
            <a:r>
              <a:rPr lang="en-US" sz="3600" b="1" noProof="0" dirty="0" smtClean="0">
                <a:solidFill>
                  <a:srgbClr val="ED0303"/>
                </a:solidFill>
                <a:latin typeface="Arno Pro Smbd" pitchFamily="18" charset="0"/>
              </a:rPr>
              <a:t> :</a:t>
            </a:r>
            <a:r>
              <a:rPr kumimoji="0" lang="en-US" sz="3600" b="1" i="0" u="none" strike="noStrike" kern="1200" cap="none" spc="0" normalizeH="0" baseline="0" noProof="0" dirty="0" smtClean="0">
                <a:ln>
                  <a:noFill/>
                </a:ln>
                <a:solidFill>
                  <a:srgbClr val="ED0303"/>
                </a:solidFill>
                <a:effectLst/>
                <a:uLnTx/>
                <a:uFillTx/>
                <a:latin typeface="Calibri"/>
                <a:ea typeface="+mn-ea"/>
                <a:cs typeface="+mn-cs"/>
              </a:rPr>
              <a:t> </a:t>
            </a:r>
          </a:p>
        </p:txBody>
      </p:sp>
    </p:spTree>
    <p:extLst>
      <p:ext uri="{BB962C8B-B14F-4D97-AF65-F5344CB8AC3E}">
        <p14:creationId xmlns:p14="http://schemas.microsoft.com/office/powerpoint/2010/main" val="1099741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ll user XP3- 2015\Desktop\HINH NEN\hinh-nen-powerpoint-cut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98"/>
            <a:ext cx="12192000" cy="68555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2200" y="2209800"/>
            <a:ext cx="7772400" cy="1815882"/>
          </a:xfrm>
          <a:prstGeom prst="rect">
            <a:avLst/>
          </a:prstGeom>
          <a:noFill/>
        </p:spPr>
        <p:txBody>
          <a:bodyPr wrap="square" rtlCol="0">
            <a:sp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Hoạt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động</a:t>
            </a:r>
            <a:r>
              <a:rPr lang="en-US" sz="3600" b="1" dirty="0" smtClean="0">
                <a:solidFill>
                  <a:srgbClr val="FF0000"/>
                </a:solidFill>
                <a:latin typeface="Times New Roman" panose="02020603050405020304" pitchFamily="18" charset="0"/>
                <a:cs typeface="Times New Roman" panose="02020603050405020304" pitchFamily="18" charset="0"/>
              </a:rPr>
              <a:t> 1:</a:t>
            </a:r>
          </a:p>
          <a:p>
            <a:pPr algn="ctr"/>
            <a:r>
              <a:rPr lang="en-US" sz="3600" b="1" dirty="0" err="1" smtClean="0">
                <a:solidFill>
                  <a:srgbClr val="FF0000"/>
                </a:solidFill>
                <a:latin typeface="Times New Roman" panose="02020603050405020304" pitchFamily="18" charset="0"/>
                <a:cs typeface="Times New Roman" panose="02020603050405020304" pitchFamily="18" charset="0"/>
              </a:rPr>
              <a:t>Dạy</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a:t>
            </a:r>
            <a:r>
              <a:rPr lang="en-US" sz="3600" b="1" dirty="0" err="1" smtClean="0">
                <a:solidFill>
                  <a:srgbClr val="FF0000"/>
                </a:solidFill>
                <a:latin typeface="Times New Roman" panose="02020603050405020304" pitchFamily="18" charset="0"/>
                <a:cs typeface="Times New Roman" panose="02020603050405020304" pitchFamily="18" charset="0"/>
              </a:rPr>
              <a:t>Hoa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bé</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ngoan</a:t>
            </a:r>
            <a:r>
              <a:rPr lang="en-US" sz="4800" b="1" dirty="0" smtClean="0">
                <a:solidFill>
                  <a:srgbClr val="FF0000"/>
                </a:solidFill>
                <a:latin typeface="+mj-lt"/>
              </a:rPr>
              <a:t> </a:t>
            </a:r>
            <a:endParaRPr lang="en-US" sz="4800" b="1" dirty="0">
              <a:solidFill>
                <a:srgbClr val="FF0000"/>
              </a:solidFill>
              <a:latin typeface="+mj-lt"/>
            </a:endParaRPr>
          </a:p>
          <a:p>
            <a:pPr algn="ctr"/>
            <a:r>
              <a:rPr lang="en-US" sz="2800" b="1" dirty="0" err="1" smtClean="0">
                <a:solidFill>
                  <a:srgbClr val="002060"/>
                </a:solidFill>
                <a:latin typeface="Times New Roman" panose="02020603050405020304" pitchFamily="18" charset="0"/>
                <a:cs typeface="Times New Roman" panose="02020603050405020304" pitchFamily="18" charset="0"/>
              </a:rPr>
              <a:t>Nhạc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sỹ</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Hoàng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Văn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Yến</a:t>
            </a:r>
            <a:r>
              <a:rPr lang="en-US" sz="2800" b="1" dirty="0" smtClean="0">
                <a:solidFill>
                  <a:srgbClr val="002060"/>
                </a:solidFill>
                <a:latin typeface="Times New Roman" panose="02020603050405020304" pitchFamily="18" charset="0"/>
                <a:cs typeface="Times New Roman" panose="02020603050405020304" pitchFamily="18" charset="0"/>
              </a:rPr>
              <a:t> </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3" name="hoa be ngoa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05000" y="5257799"/>
            <a:ext cx="494485" cy="494485"/>
          </a:xfrm>
          <a:prstGeom prst="rect">
            <a:avLst/>
          </a:prstGeom>
        </p:spPr>
      </p:pic>
    </p:spTree>
    <p:extLst>
      <p:ext uri="{BB962C8B-B14F-4D97-AF65-F5344CB8AC3E}">
        <p14:creationId xmlns:p14="http://schemas.microsoft.com/office/powerpoint/2010/main" val="332325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7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20081921755411_2">
            <a:extLst>
              <a:ext uri="{FF2B5EF4-FFF2-40B4-BE49-F238E27FC236}">
                <a16:creationId xmlns:a16="http://schemas.microsoft.com/office/drawing/2014/main" id="{991EA8A3-F957-493C-AAF3-2D0DB2F9279E}"/>
              </a:ext>
            </a:extLst>
          </p:cNvPr>
          <p:cNvPicPr>
            <a:picLocks noChangeAspect="1"/>
          </p:cNvPicPr>
          <p:nvPr/>
        </p:nvPicPr>
        <p:blipFill>
          <a:blip r:embed="rId2"/>
          <a:srcRect t="5226" b="16640"/>
          <a:stretch>
            <a:fillRect/>
          </a:stretch>
        </p:blipFill>
        <p:spPr>
          <a:xfrm>
            <a:off x="0" y="-152400"/>
            <a:ext cx="12192000" cy="6858000"/>
          </a:xfrm>
          <a:prstGeom prst="rect">
            <a:avLst/>
          </a:prstGeom>
          <a:noFill/>
          <a:ln w="9525">
            <a:noFill/>
          </a:ln>
        </p:spPr>
      </p:pic>
      <p:sp>
        <p:nvSpPr>
          <p:cNvPr id="3" name="TextBox 2">
            <a:extLst>
              <a:ext uri="{FF2B5EF4-FFF2-40B4-BE49-F238E27FC236}">
                <a16:creationId xmlns:a16="http://schemas.microsoft.com/office/drawing/2014/main" id="{02A4462A-FD75-4405-A7A4-B4E4E4E4F00D}"/>
              </a:ext>
            </a:extLst>
          </p:cNvPr>
          <p:cNvSpPr txBox="1"/>
          <p:nvPr/>
        </p:nvSpPr>
        <p:spPr>
          <a:xfrm>
            <a:off x="0" y="949151"/>
            <a:ext cx="3886200" cy="1384995"/>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Tx/>
              <a:buChar char="-"/>
              <a:tabLst/>
              <a:defRPr/>
            </a:pP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Các</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con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vừa</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nghe</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hát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gì</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p>
          <a:p>
            <a:pPr marL="457200" marR="0" lvl="0" indent="-457200" algn="ctr" defTabSz="914400" rtl="0" eaLnBrk="1" fontAlgn="auto" latinLnBrk="0" hangingPunct="1">
              <a:lnSpc>
                <a:spcPct val="100000"/>
              </a:lnSpc>
              <a:spcBef>
                <a:spcPts val="0"/>
              </a:spcBef>
              <a:spcAft>
                <a:spcPts val="0"/>
              </a:spcAft>
              <a:buClrTx/>
              <a:buSzTx/>
              <a:buFontTx/>
              <a:buChar char="-"/>
              <a:tabLst/>
              <a:defRPr/>
            </a:pP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Do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ai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tác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sp>
        <p:nvSpPr>
          <p:cNvPr id="4" name="TextBox 3">
            <a:extLst>
              <a:ext uri="{FF2B5EF4-FFF2-40B4-BE49-F238E27FC236}">
                <a16:creationId xmlns:a16="http://schemas.microsoft.com/office/drawing/2014/main" id="{EB6006A4-7681-4B28-B343-28ED7A6FFA45}"/>
              </a:ext>
            </a:extLst>
          </p:cNvPr>
          <p:cNvSpPr txBox="1"/>
          <p:nvPr/>
        </p:nvSpPr>
        <p:spPr>
          <a:xfrm>
            <a:off x="3048000" y="2133600"/>
            <a:ext cx="789731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hát:Hoa</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bé</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ngoan</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Nhạc</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sĩ</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Hoàng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văn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Yến</a:t>
            </a:r>
            <a:r>
              <a:rPr lang="en-US" sz="2800" b="1" dirty="0" smtClean="0">
                <a:solidFill>
                  <a:srgbClr val="002060"/>
                </a:solidFill>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8908871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20081921755411_2">
            <a:extLst>
              <a:ext uri="{FF2B5EF4-FFF2-40B4-BE49-F238E27FC236}">
                <a16:creationId xmlns:a16="http://schemas.microsoft.com/office/drawing/2014/main" id="{1BF68905-99E0-4D7C-BF84-EC27CE90437D}"/>
              </a:ext>
            </a:extLst>
          </p:cNvPr>
          <p:cNvPicPr>
            <a:picLocks noChangeAspect="1"/>
          </p:cNvPicPr>
          <p:nvPr/>
        </p:nvPicPr>
        <p:blipFill>
          <a:blip r:embed="rId4"/>
          <a:srcRect t="5226" b="16640"/>
          <a:stretch>
            <a:fillRect/>
          </a:stretch>
        </p:blipFill>
        <p:spPr>
          <a:xfrm>
            <a:off x="152400" y="9646"/>
            <a:ext cx="12192000" cy="6858000"/>
          </a:xfrm>
          <a:prstGeom prst="rect">
            <a:avLst/>
          </a:prstGeom>
          <a:noFill/>
          <a:ln w="9525">
            <a:noFill/>
          </a:ln>
        </p:spPr>
      </p:pic>
      <p:sp>
        <p:nvSpPr>
          <p:cNvPr id="3" name="TextBox 2">
            <a:extLst>
              <a:ext uri="{FF2B5EF4-FFF2-40B4-BE49-F238E27FC236}">
                <a16:creationId xmlns:a16="http://schemas.microsoft.com/office/drawing/2014/main" id="{D583E54D-219D-477F-9752-177E585D8421}"/>
              </a:ext>
            </a:extLst>
          </p:cNvPr>
          <p:cNvSpPr txBox="1"/>
          <p:nvPr/>
        </p:nvSpPr>
        <p:spPr>
          <a:xfrm>
            <a:off x="-304800" y="1371600"/>
            <a:ext cx="4343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Cô</a:t>
            </a:r>
            <a:r>
              <a:rPr kumimoji="0" lang="en-US" sz="36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hát</a:t>
            </a:r>
            <a:r>
              <a:rPr kumimoji="0" lang="en-US" sz="36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lần</a:t>
            </a:r>
            <a:r>
              <a:rPr kumimoji="0" lang="en-US" sz="36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2 :</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4065608" y="2362200"/>
            <a:ext cx="6096000" cy="954107"/>
          </a:xfrm>
          <a:prstGeom prst="rect">
            <a:avLst/>
          </a:prstGeom>
        </p:spPr>
        <p:txBody>
          <a:bodyPr>
            <a:spAutoFit/>
          </a:bodyPr>
          <a:lstStyle/>
          <a:p>
            <a:pPr lvl="0" algn="ctr">
              <a:defRPr/>
            </a:pP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ngoan</a:t>
            </a:r>
            <a:r>
              <a:rPr lang="en-US" sz="3200" b="1" dirty="0">
                <a:solidFill>
                  <a:srgbClr val="FF0000"/>
                </a:solidFill>
              </a:rPr>
              <a:t> </a:t>
            </a:r>
          </a:p>
          <a:p>
            <a:pPr lvl="0" algn="ctr">
              <a:defRPr/>
            </a:pPr>
            <a:r>
              <a:rPr lang="en-US" sz="2400" b="1" dirty="0" err="1">
                <a:solidFill>
                  <a:srgbClr val="002060"/>
                </a:solidFill>
                <a:latin typeface="Times New Roman" panose="02020603050405020304" pitchFamily="18" charset="0"/>
                <a:cs typeface="Times New Roman" panose="02020603050405020304" pitchFamily="18" charset="0"/>
              </a:rPr>
              <a:t>Nhạc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sỹ</a:t>
            </a:r>
            <a:r>
              <a:rPr lang="en-US" sz="2400" b="1" dirty="0">
                <a:solidFill>
                  <a:srgbClr val="002060"/>
                </a:solidFill>
                <a:latin typeface="Times New Roman" panose="02020603050405020304" pitchFamily="18" charset="0"/>
                <a:cs typeface="Times New Roman" panose="02020603050405020304" pitchFamily="18" charset="0"/>
              </a:rPr>
              <a:t>  :  </a:t>
            </a:r>
            <a:r>
              <a:rPr lang="en-US" sz="2400" b="1" dirty="0" err="1">
                <a:solidFill>
                  <a:srgbClr val="002060"/>
                </a:solidFill>
                <a:latin typeface="Times New Roman" panose="02020603050405020304" pitchFamily="18" charset="0"/>
                <a:cs typeface="Times New Roman" panose="02020603050405020304" pitchFamily="18" charset="0"/>
              </a:rPr>
              <a:t>Hoàng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Văn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Yến</a:t>
            </a:r>
            <a:r>
              <a:rPr lang="en-US" sz="2400" b="1" dirty="0">
                <a:solidFill>
                  <a:srgbClr val="002060"/>
                </a:solidFill>
                <a:latin typeface="Times New Roman" panose="02020603050405020304" pitchFamily="18" charset="0"/>
                <a:cs typeface="Times New Roman" panose="02020603050405020304" pitchFamily="18" charset="0"/>
              </a:rPr>
              <a:t> </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5" name="hoa be ngoan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7200" y="6324600"/>
            <a:ext cx="381000" cy="381000"/>
          </a:xfrm>
          <a:prstGeom prst="rect">
            <a:avLst/>
          </a:prstGeom>
        </p:spPr>
      </p:pic>
    </p:spTree>
    <p:extLst>
      <p:ext uri="{BB962C8B-B14F-4D97-AF65-F5344CB8AC3E}">
        <p14:creationId xmlns:p14="http://schemas.microsoft.com/office/powerpoint/2010/main" val="166913442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3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20081921755411_2">
            <a:extLst>
              <a:ext uri="{FF2B5EF4-FFF2-40B4-BE49-F238E27FC236}">
                <a16:creationId xmlns:a16="http://schemas.microsoft.com/office/drawing/2014/main" id="{1BF68905-99E0-4D7C-BF84-EC27CE90437D}"/>
              </a:ext>
            </a:extLst>
          </p:cNvPr>
          <p:cNvPicPr>
            <a:picLocks noChangeAspect="1"/>
          </p:cNvPicPr>
          <p:nvPr/>
        </p:nvPicPr>
        <p:blipFill>
          <a:blip r:embed="rId2"/>
          <a:srcRect t="5226" b="16640"/>
          <a:stretch>
            <a:fillRect/>
          </a:stretch>
        </p:blipFill>
        <p:spPr>
          <a:xfrm>
            <a:off x="0" y="-34985"/>
            <a:ext cx="12192000" cy="6858000"/>
          </a:xfrm>
          <a:prstGeom prst="rect">
            <a:avLst/>
          </a:prstGeom>
          <a:noFill/>
          <a:ln w="9525">
            <a:noFill/>
          </a:ln>
        </p:spPr>
      </p:pic>
      <p:sp>
        <p:nvSpPr>
          <p:cNvPr id="3" name="TextBox 2">
            <a:extLst>
              <a:ext uri="{FF2B5EF4-FFF2-40B4-BE49-F238E27FC236}">
                <a16:creationId xmlns:a16="http://schemas.microsoft.com/office/drawing/2014/main" id="{D583E54D-219D-477F-9752-177E585D8421}"/>
              </a:ext>
            </a:extLst>
          </p:cNvPr>
          <p:cNvSpPr txBox="1"/>
          <p:nvPr/>
        </p:nvSpPr>
        <p:spPr>
          <a:xfrm>
            <a:off x="5410200" y="1524000"/>
            <a:ext cx="3505200"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smtClean="0">
                <a:solidFill>
                  <a:srgbClr val="002060"/>
                </a:solidFill>
                <a:latin typeface="Times New Roman" panose="02020603050405020304" pitchFamily="18" charset="0"/>
                <a:cs typeface="Times New Roman" panose="02020603050405020304" pitchFamily="18" charset="0"/>
              </a:rPr>
              <a:t>Nội</a:t>
            </a:r>
            <a:r>
              <a:rPr lang="en-US" sz="3200" b="1" dirty="0" smtClean="0">
                <a:solidFill>
                  <a:srgbClr val="002060"/>
                </a:solidFill>
                <a:latin typeface="Times New Roman" panose="02020603050405020304" pitchFamily="18" charset="0"/>
                <a:cs typeface="Times New Roman" panose="02020603050405020304" pitchFamily="18" charset="0"/>
              </a:rPr>
              <a:t> dung : </a:t>
            </a:r>
            <a:r>
              <a:rPr lang="en-US" sz="2400" dirty="0" smtClean="0">
                <a:solidFill>
                  <a:srgbClr val="002060"/>
                </a:solidFill>
                <a:latin typeface="Times New Roman" panose="02020603050405020304" pitchFamily="18" charset="0"/>
                <a:cs typeface="Times New Roman" panose="02020603050405020304" pitchFamily="18" charset="0"/>
              </a:rPr>
              <a:t>B</a:t>
            </a:r>
            <a:r>
              <a:rPr lang="vi-VN" sz="2400" dirty="0" smtClean="0">
                <a:solidFill>
                  <a:srgbClr val="002060"/>
                </a:solidFill>
                <a:latin typeface="Times New Roman" panose="02020603050405020304" pitchFamily="18" charset="0"/>
                <a:cs typeface="Times New Roman" panose="02020603050405020304" pitchFamily="18" charset="0"/>
              </a:rPr>
              <a:t>ài </a:t>
            </a:r>
            <a:r>
              <a:rPr lang="vi-VN" sz="2400" dirty="0">
                <a:solidFill>
                  <a:srgbClr val="002060"/>
                </a:solidFill>
                <a:latin typeface="Times New Roman" panose="02020603050405020304" pitchFamily="18" charset="0"/>
                <a:cs typeface="Times New Roman" panose="02020603050405020304" pitchFamily="18" charset="0"/>
              </a:rPr>
              <a:t>hát nói về hoa bé ngoan, khi các con ngoan, vâng lời người lớn thì các con sẽ được cô giáo tặng cho hoa bé ngoan, hoa bé ngoan là loài hoa thơm nhất.</a:t>
            </a:r>
            <a:r>
              <a:rPr lang="en-US" sz="2400" b="1" dirty="0" smtClean="0">
                <a:solidFill>
                  <a:srgbClr val="002060"/>
                </a:solidFill>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45639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20081921755411_2">
            <a:extLst>
              <a:ext uri="{FF2B5EF4-FFF2-40B4-BE49-F238E27FC236}">
                <a16:creationId xmlns:a16="http://schemas.microsoft.com/office/drawing/2014/main" id="{1BF68905-99E0-4D7C-BF84-EC27CE90437D}"/>
              </a:ext>
            </a:extLst>
          </p:cNvPr>
          <p:cNvPicPr>
            <a:picLocks noChangeAspect="1"/>
          </p:cNvPicPr>
          <p:nvPr/>
        </p:nvPicPr>
        <p:blipFill>
          <a:blip r:embed="rId2"/>
          <a:srcRect t="5226" b="16640"/>
          <a:stretch>
            <a:fillRect/>
          </a:stretch>
        </p:blipFill>
        <p:spPr>
          <a:xfrm>
            <a:off x="19756" y="0"/>
            <a:ext cx="12192000" cy="6858000"/>
          </a:xfrm>
          <a:prstGeom prst="rect">
            <a:avLst/>
          </a:prstGeom>
          <a:noFill/>
          <a:ln w="9525">
            <a:noFill/>
          </a:ln>
        </p:spPr>
      </p:pic>
      <p:sp>
        <p:nvSpPr>
          <p:cNvPr id="3" name="TextBox 2">
            <a:extLst>
              <a:ext uri="{FF2B5EF4-FFF2-40B4-BE49-F238E27FC236}">
                <a16:creationId xmlns:a16="http://schemas.microsoft.com/office/drawing/2014/main" id="{D583E54D-219D-477F-9752-177E585D8421}"/>
              </a:ext>
            </a:extLst>
          </p:cNvPr>
          <p:cNvSpPr txBox="1"/>
          <p:nvPr/>
        </p:nvSpPr>
        <p:spPr>
          <a:xfrm>
            <a:off x="4267200" y="2397948"/>
            <a:ext cx="5257800" cy="2062103"/>
          </a:xfrm>
          <a:prstGeom prst="rect">
            <a:avLst/>
          </a:prstGeom>
          <a:noFill/>
        </p:spPr>
        <p:txBody>
          <a:bodyPr wrap="square" rtlCol="0">
            <a:spAutoFit/>
          </a:bodyPr>
          <a:lstStyle/>
          <a:p>
            <a:pPr marL="571500" marR="0" lvl="0" indent="-571500" algn="ctr" defTabSz="914400" rtl="0" eaLnBrk="1" fontAlgn="auto" latinLnBrk="0" hangingPunct="1">
              <a:lnSpc>
                <a:spcPct val="100000"/>
              </a:lnSpc>
              <a:spcBef>
                <a:spcPts val="0"/>
              </a:spcBef>
              <a:spcAft>
                <a:spcPts val="0"/>
              </a:spcAft>
              <a:buClrTx/>
              <a:buSzTx/>
              <a:buFontTx/>
              <a:buChar char="-"/>
              <a:tabLst/>
              <a:defRPr/>
            </a:pPr>
            <a:r>
              <a:rPr lang="en-US" sz="3200" b="1" dirty="0" err="1" smtClean="0">
                <a:solidFill>
                  <a:srgbClr val="002060"/>
                </a:solidFill>
                <a:latin typeface="Times New Roman" panose="02020603050405020304" pitchFamily="18" charset="0"/>
                <a:cs typeface="Times New Roman" panose="02020603050405020304" pitchFamily="18" charset="0"/>
              </a:rPr>
              <a:t>Cô</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cho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cả</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lớp</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hát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cs typeface="Times New Roman" panose="02020603050405020304" pitchFamily="18" charset="0"/>
              </a:rPr>
              <a:t>2-3 </a:t>
            </a:r>
            <a:r>
              <a:rPr lang="en-US" sz="3200" b="1" dirty="0" err="1" smtClean="0">
                <a:solidFill>
                  <a:srgbClr val="002060"/>
                </a:solidFill>
                <a:latin typeface="Times New Roman" panose="02020603050405020304" pitchFamily="18" charset="0"/>
                <a:cs typeface="Times New Roman" panose="02020603050405020304" pitchFamily="18" charset="0"/>
              </a:rPr>
              <a:t>lần</a:t>
            </a:r>
            <a:endParaRPr lang="en-US" sz="3200" b="1" dirty="0" smtClean="0">
              <a:solidFill>
                <a:srgbClr val="002060"/>
              </a:solidFill>
              <a:latin typeface="Times New Roman" panose="02020603050405020304" pitchFamily="18" charset="0"/>
              <a:cs typeface="Times New Roman" panose="02020603050405020304" pitchFamily="18" charset="0"/>
            </a:endParaRPr>
          </a:p>
          <a:p>
            <a:pPr marL="571500" marR="0" lvl="0" indent="-571500" algn="ctr"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Cô</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mời</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tổ</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nhóm</a:t>
            </a:r>
            <a:r>
              <a:rPr lang="en-US" sz="3200" b="1" dirty="0">
                <a:solidFill>
                  <a:srgbClr val="002060"/>
                </a:solidFill>
                <a:latin typeface="Times New Roman" panose="02020603050405020304" pitchFamily="18" charset="0"/>
                <a:cs typeface="Times New Roman" panose="02020603050405020304" pitchFamily="18" charset="0"/>
              </a:rPr>
              <a: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cá</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nhân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trẻ</a:t>
            </a:r>
            <a:r>
              <a:rPr lang="en-US" sz="3200" b="1" dirty="0" smtClean="0">
                <a:solidFill>
                  <a:srgbClr val="002060"/>
                </a:solidFill>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623215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Documents and Settings\All user XP3- 2015\Desktop\HINH NEN\9349743-bloc-de-notas-de-niño-con-las-abejas-y-flores-ilustración-foto-armazones-para-niñ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 y="0"/>
            <a:ext cx="1218798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19400" y="1752600"/>
            <a:ext cx="6781800" cy="1938992"/>
          </a:xfrm>
          <a:prstGeom prst="rect">
            <a:avLst/>
          </a:prstGeom>
          <a:noFill/>
        </p:spPr>
        <p:txBody>
          <a:bodyPr wrap="square" rtlCol="0">
            <a:spAutoFit/>
          </a:bodyPr>
          <a:lstStyle/>
          <a:p>
            <a:pPr algn="ctr"/>
            <a:endParaRPr lang="en-US" sz="4000" b="1" dirty="0" smtClean="0">
              <a:solidFill>
                <a:srgbClr val="FF0000"/>
              </a:solidFill>
              <a:latin typeface="Times New Roman" panose="02020603050405020304" pitchFamily="18" charset="0"/>
              <a:cs typeface="Times New Roman" panose="02020603050405020304" pitchFamily="18" charset="0"/>
            </a:endParaRPr>
          </a:p>
          <a:p>
            <a:pPr algn="ctr"/>
            <a:r>
              <a:rPr lang="en-US" sz="4000" b="1" dirty="0" err="1" smtClean="0">
                <a:solidFill>
                  <a:srgbClr val="FF0000"/>
                </a:solidFill>
                <a:latin typeface="Times New Roman" panose="02020603050405020304" pitchFamily="18" charset="0"/>
                <a:cs typeface="Times New Roman" panose="02020603050405020304" pitchFamily="18" charset="0"/>
              </a:rPr>
              <a:t>Hoạt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động</a:t>
            </a:r>
            <a:r>
              <a:rPr lang="en-US" sz="4000" b="1" dirty="0" smtClean="0">
                <a:solidFill>
                  <a:srgbClr val="FF0000"/>
                </a:solidFill>
                <a:latin typeface="Times New Roman" panose="02020603050405020304" pitchFamily="18" charset="0"/>
                <a:cs typeface="Times New Roman" panose="02020603050405020304" pitchFamily="18" charset="0"/>
              </a:rPr>
              <a:t> 2:</a:t>
            </a:r>
          </a:p>
          <a:p>
            <a:pPr algn="ctr"/>
            <a:r>
              <a:rPr lang="en-US" sz="4000" b="1" dirty="0" err="1" smtClean="0">
                <a:solidFill>
                  <a:srgbClr val="FF0000"/>
                </a:solidFill>
                <a:latin typeface="Times New Roman" panose="02020603050405020304" pitchFamily="18" charset="0"/>
                <a:cs typeface="Times New Roman" panose="02020603050405020304" pitchFamily="18" charset="0"/>
              </a:rPr>
              <a:t>Nghe</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hát</a:t>
            </a:r>
            <a:r>
              <a:rPr lang="en-US" sz="4000" b="1" dirty="0" smtClean="0">
                <a:solidFill>
                  <a:srgbClr val="FF0000"/>
                </a:solidFill>
                <a:latin typeface="Times New Roman" panose="02020603050405020304" pitchFamily="18" charset="0"/>
                <a:cs typeface="Times New Roman" panose="02020603050405020304" pitchFamily="18" charset="0"/>
              </a:rPr>
              <a:t> :  </a:t>
            </a:r>
            <a:r>
              <a:rPr lang="en-US" sz="4000" b="1" dirty="0" err="1" smtClean="0">
                <a:solidFill>
                  <a:srgbClr val="FF0000"/>
                </a:solidFill>
                <a:latin typeface="Times New Roman" panose="02020603050405020304" pitchFamily="18" charset="0"/>
                <a:cs typeface="Times New Roman" panose="02020603050405020304" pitchFamily="18" charset="0"/>
              </a:rPr>
              <a:t>Hoa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a:t>
            </a:r>
            <a:r>
              <a:rPr lang="en-US" sz="4000" b="1" dirty="0" err="1" smtClean="0">
                <a:solidFill>
                  <a:srgbClr val="FF0000"/>
                </a:solidFill>
                <a:latin typeface="Times New Roman" panose="02020603050405020304" pitchFamily="18" charset="0"/>
                <a:cs typeface="Times New Roman" panose="02020603050405020304" pitchFamily="18" charset="0"/>
              </a:rPr>
              <a:t>rong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vườn</a:t>
            </a:r>
            <a:r>
              <a:rPr lang="en-US" sz="4000" b="1" dirty="0" smtClean="0">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4" name="hoa trong vu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1000" y="6248400"/>
            <a:ext cx="381000" cy="381000"/>
          </a:xfrm>
          <a:prstGeom prst="rect">
            <a:avLst/>
          </a:prstGeom>
        </p:spPr>
      </p:pic>
    </p:spTree>
    <p:extLst>
      <p:ext uri="{BB962C8B-B14F-4D97-AF65-F5344CB8AC3E}">
        <p14:creationId xmlns:p14="http://schemas.microsoft.com/office/powerpoint/2010/main" val="178044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58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62&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1&quot;/&gt;&lt;/object&gt;&lt;object type=&quot;3&quot; unique_id=&quot;10009&quot;&gt;&lt;property id=&quot;20148&quot; value=&quot;5&quot;/&gt;&lt;property id=&quot;20300&quot; value=&quot;Slide 6&quot;/&gt;&lt;property id=&quot;20307&quot; value=&quot;260&quot;/&gt;&lt;/object&gt;&lt;object type=&quot;3&quot; unique_id=&quot;10018&quot;&gt;&lt;property id=&quot;20148&quot; value=&quot;5&quot;/&gt;&lt;property id=&quot;20300&quot; value=&quot;Slide 7&quot;/&gt;&lt;property id=&quot;20307&quot; value=&quot;26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218</Words>
  <Application>Microsoft Office PowerPoint</Application>
  <PresentationFormat>Widescreen</PresentationFormat>
  <Paragraphs>32</Paragraphs>
  <Slides>11</Slides>
  <Notes>0</Notes>
  <HiddenSlides>0</HiddenSlides>
  <MMClips>3</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Calibri Light</vt:lpstr>
      <vt:lpstr>Times New Roman</vt:lpstr>
      <vt:lpstr>Arno Pro Smbd</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Customers home or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Bien Cuong</dc:creator>
  <cp:lastModifiedBy>Administrator</cp:lastModifiedBy>
  <cp:revision>41</cp:revision>
  <dcterms:created xsi:type="dcterms:W3CDTF">2018-10-31T09:43:06Z</dcterms:created>
  <dcterms:modified xsi:type="dcterms:W3CDTF">2021-12-16T15:18:13Z</dcterms:modified>
</cp:coreProperties>
</file>