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5" r:id="rId6"/>
    <p:sldId id="276" r:id="rId7"/>
    <p:sldId id="285" r:id="rId8"/>
    <p:sldId id="264" r:id="rId9"/>
    <p:sldId id="279" r:id="rId10"/>
    <p:sldId id="271" r:id="rId11"/>
    <p:sldId id="280" r:id="rId12"/>
    <p:sldId id="266" r:id="rId13"/>
    <p:sldId id="268" r:id="rId14"/>
    <p:sldId id="270" r:id="rId15"/>
    <p:sldId id="27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4D676A-1A2A-4201-A305-09D143BCFF65}" v="1644" dt="2021-11-03T07:41:19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oanh" userId="c002c8fb22211b20" providerId="Windows Live" clId="Web-{B64D676A-1A2A-4201-A305-09D143BCFF65}"/>
    <pc:docChg chg="addSld modSld">
      <pc:chgData name="nguyen oanh" userId="c002c8fb22211b20" providerId="Windows Live" clId="Web-{B64D676A-1A2A-4201-A305-09D143BCFF65}" dt="2021-11-03T07:41:03.648" v="849" actId="20577"/>
      <pc:docMkLst>
        <pc:docMk/>
      </pc:docMkLst>
      <pc:sldChg chg="addSp delSp modSp modTransition">
        <pc:chgData name="nguyen oanh" userId="c002c8fb22211b20" providerId="Windows Live" clId="Web-{B64D676A-1A2A-4201-A305-09D143BCFF65}" dt="2021-11-03T07:16:28.678" v="343" actId="1076"/>
        <pc:sldMkLst>
          <pc:docMk/>
          <pc:sldMk cId="2567927505" sldId="256"/>
        </pc:sldMkLst>
        <pc:spChg chg="del mod">
          <ac:chgData name="nguyen oanh" userId="c002c8fb22211b20" providerId="Windows Live" clId="Web-{B64D676A-1A2A-4201-A305-09D143BCFF65}" dt="2021-11-03T06:42:25.308" v="5"/>
          <ac:spMkLst>
            <pc:docMk/>
            <pc:sldMk cId="2567927505" sldId="256"/>
            <ac:spMk id="2" creationId="{00000000-0000-0000-0000-000000000000}"/>
          </ac:spMkLst>
        </pc:spChg>
        <pc:spChg chg="del mod">
          <ac:chgData name="nguyen oanh" userId="c002c8fb22211b20" providerId="Windows Live" clId="Web-{B64D676A-1A2A-4201-A305-09D143BCFF65}" dt="2021-11-03T06:42:28.684" v="7"/>
          <ac:spMkLst>
            <pc:docMk/>
            <pc:sldMk cId="2567927505" sldId="256"/>
            <ac:spMk id="3" creationId="{00000000-0000-0000-0000-000000000000}"/>
          </ac:spMkLst>
        </pc:spChg>
        <pc:spChg chg="add del">
          <ac:chgData name="nguyen oanh" userId="c002c8fb22211b20" providerId="Windows Live" clId="Web-{B64D676A-1A2A-4201-A305-09D143BCFF65}" dt="2021-11-03T07:10:23.138" v="171"/>
          <ac:spMkLst>
            <pc:docMk/>
            <pc:sldMk cId="2567927505" sldId="256"/>
            <ac:spMk id="3" creationId="{5AADD993-019B-42FF-81B7-4B15FD31F0EA}"/>
          </ac:spMkLst>
        </pc:spChg>
        <pc:spChg chg="add mod">
          <ac:chgData name="nguyen oanh" userId="c002c8fb22211b20" providerId="Windows Live" clId="Web-{B64D676A-1A2A-4201-A305-09D143BCFF65}" dt="2021-11-03T07:16:28.678" v="343" actId="1076"/>
          <ac:spMkLst>
            <pc:docMk/>
            <pc:sldMk cId="2567927505" sldId="256"/>
            <ac:spMk id="5" creationId="{4FE99A56-24D3-4F55-8FC5-037F73E7D173}"/>
          </ac:spMkLst>
        </pc:spChg>
        <pc:spChg chg="add mod">
          <ac:chgData name="nguyen oanh" userId="c002c8fb22211b20" providerId="Windows Live" clId="Web-{B64D676A-1A2A-4201-A305-09D143BCFF65}" dt="2021-11-03T07:14:26.269" v="299" actId="20577"/>
          <ac:spMkLst>
            <pc:docMk/>
            <pc:sldMk cId="2567927505" sldId="256"/>
            <ac:spMk id="6" creationId="{A5114E7B-6786-4138-8251-DC63BC9B5379}"/>
          </ac:spMkLst>
        </pc:spChg>
        <pc:spChg chg="add mod">
          <ac:chgData name="nguyen oanh" userId="c002c8fb22211b20" providerId="Windows Live" clId="Web-{B64D676A-1A2A-4201-A305-09D143BCFF65}" dt="2021-11-03T07:15:33.927" v="336" actId="20577"/>
          <ac:spMkLst>
            <pc:docMk/>
            <pc:sldMk cId="2567927505" sldId="256"/>
            <ac:spMk id="7" creationId="{C2871F76-BE35-40E9-9487-7322280889B2}"/>
          </ac:spMkLst>
        </pc:spChg>
        <pc:picChg chg="add mod">
          <ac:chgData name="nguyen oanh" userId="c002c8fb22211b20" providerId="Windows Live" clId="Web-{B64D676A-1A2A-4201-A305-09D143BCFF65}" dt="2021-11-03T07:11:21.374" v="200" actId="14100"/>
          <ac:picMkLst>
            <pc:docMk/>
            <pc:sldMk cId="2567927505" sldId="256"/>
            <ac:picMk id="2" creationId="{64EB4791-6EDE-4BA6-83F7-69F8224CFB01}"/>
          </ac:picMkLst>
        </pc:picChg>
        <pc:picChg chg="add mod">
          <ac:chgData name="nguyen oanh" userId="c002c8fb22211b20" providerId="Windows Live" clId="Web-{B64D676A-1A2A-4201-A305-09D143BCFF65}" dt="2021-11-03T06:43:25.575" v="14" actId="1076"/>
          <ac:picMkLst>
            <pc:docMk/>
            <pc:sldMk cId="2567927505" sldId="256"/>
            <ac:picMk id="4" creationId="{0DC75B91-F95B-47AB-95DC-9CA03BE34174}"/>
          </ac:picMkLst>
        </pc:picChg>
      </pc:sldChg>
      <pc:sldChg chg="addSp delSp modSp new">
        <pc:chgData name="nguyen oanh" userId="c002c8fb22211b20" providerId="Windows Live" clId="Web-{B64D676A-1A2A-4201-A305-09D143BCFF65}" dt="2021-11-03T07:41:03.648" v="849" actId="20577"/>
        <pc:sldMkLst>
          <pc:docMk/>
          <pc:sldMk cId="530517643" sldId="257"/>
        </pc:sldMkLst>
        <pc:spChg chg="del mod">
          <ac:chgData name="nguyen oanh" userId="c002c8fb22211b20" providerId="Windows Live" clId="Web-{B64D676A-1A2A-4201-A305-09D143BCFF65}" dt="2021-11-03T07:16:41.913" v="346"/>
          <ac:spMkLst>
            <pc:docMk/>
            <pc:sldMk cId="530517643" sldId="257"/>
            <ac:spMk id="2" creationId="{5A9702D8-EF18-4C90-8BCA-9D5517D98F87}"/>
          </ac:spMkLst>
        </pc:spChg>
        <pc:spChg chg="del mod">
          <ac:chgData name="nguyen oanh" userId="c002c8fb22211b20" providerId="Windows Live" clId="Web-{B64D676A-1A2A-4201-A305-09D143BCFF65}" dt="2021-11-03T07:16:46.006" v="348"/>
          <ac:spMkLst>
            <pc:docMk/>
            <pc:sldMk cId="530517643" sldId="257"/>
            <ac:spMk id="3" creationId="{EBF6E3AE-4ECD-4F02-847D-14BD4E883E5D}"/>
          </ac:spMkLst>
        </pc:spChg>
        <pc:spChg chg="add del">
          <ac:chgData name="nguyen oanh" userId="c002c8fb22211b20" providerId="Windows Live" clId="Web-{B64D676A-1A2A-4201-A305-09D143BCFF65}" dt="2021-11-03T07:18:17.946" v="357"/>
          <ac:spMkLst>
            <pc:docMk/>
            <pc:sldMk cId="530517643" sldId="257"/>
            <ac:spMk id="5" creationId="{3E3956AE-1E46-4243-9240-DD73FD6A0E17}"/>
          </ac:spMkLst>
        </pc:spChg>
        <pc:spChg chg="add mod">
          <ac:chgData name="nguyen oanh" userId="c002c8fb22211b20" providerId="Windows Live" clId="Web-{B64D676A-1A2A-4201-A305-09D143BCFF65}" dt="2021-11-03T07:20:05.839" v="395" actId="1076"/>
          <ac:spMkLst>
            <pc:docMk/>
            <pc:sldMk cId="530517643" sldId="257"/>
            <ac:spMk id="6" creationId="{F8C8369D-31F3-4359-8A3E-C6A913419926}"/>
          </ac:spMkLst>
        </pc:spChg>
        <pc:spChg chg="add mod">
          <ac:chgData name="nguyen oanh" userId="c002c8fb22211b20" providerId="Windows Live" clId="Web-{B64D676A-1A2A-4201-A305-09D143BCFF65}" dt="2021-11-03T07:41:03.648" v="849" actId="20577"/>
          <ac:spMkLst>
            <pc:docMk/>
            <pc:sldMk cId="530517643" sldId="257"/>
            <ac:spMk id="7" creationId="{C32397DD-92CC-43F6-90C4-F8E028024425}"/>
          </ac:spMkLst>
        </pc:spChg>
        <pc:picChg chg="add mod">
          <ac:chgData name="nguyen oanh" userId="c002c8fb22211b20" providerId="Windows Live" clId="Web-{B64D676A-1A2A-4201-A305-09D143BCFF65}" dt="2021-11-03T07:18:14.024" v="356" actId="1076"/>
          <ac:picMkLst>
            <pc:docMk/>
            <pc:sldMk cId="530517643" sldId="257"/>
            <ac:picMk id="4" creationId="{573A76A0-EC49-4015-9ABD-45B1080248A9}"/>
          </ac:picMkLst>
        </pc:picChg>
      </pc:sldChg>
      <pc:sldChg chg="delSp modSp new">
        <pc:chgData name="nguyen oanh" userId="c002c8fb22211b20" providerId="Windows Live" clId="Web-{B64D676A-1A2A-4201-A305-09D143BCFF65}" dt="2021-11-03T07:32:42.965" v="793"/>
        <pc:sldMkLst>
          <pc:docMk/>
          <pc:sldMk cId="1383899470" sldId="258"/>
        </pc:sldMkLst>
        <pc:spChg chg="del mod">
          <ac:chgData name="nguyen oanh" userId="c002c8fb22211b20" providerId="Windows Live" clId="Web-{B64D676A-1A2A-4201-A305-09D143BCFF65}" dt="2021-11-03T07:32:42.965" v="793"/>
          <ac:spMkLst>
            <pc:docMk/>
            <pc:sldMk cId="1383899470" sldId="258"/>
            <ac:spMk id="2" creationId="{D32F6EB3-492D-4C57-B4CB-442BAAD5D555}"/>
          </ac:spMkLst>
        </pc:spChg>
        <pc:spChg chg="del mod">
          <ac:chgData name="nguyen oanh" userId="c002c8fb22211b20" providerId="Windows Live" clId="Web-{B64D676A-1A2A-4201-A305-09D143BCFF65}" dt="2021-11-03T07:32:39.856" v="791"/>
          <ac:spMkLst>
            <pc:docMk/>
            <pc:sldMk cId="1383899470" sldId="258"/>
            <ac:spMk id="3" creationId="{AC1BD3F4-AB23-4C60-90A4-16D7989DD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Bấm &amp; sửa kiểu phụ đề của Bản chính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50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48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ề Dọc và Văn bả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0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93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34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3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30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40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57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Phụ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02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Phụ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14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236D-C680-4349-9A96-AEA01B6A4E8F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5828D-F580-42DE-B77E-860980F07F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4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microsoft.com/office/2007/relationships/hdphoto" Target="../media/hdphoto14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microsoft.com/office/2007/relationships/hdphoto" Target="../media/hdphoto13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11" Type="http://schemas.openxmlformats.org/officeDocument/2006/relationships/image" Target="../media/image40.gif"/><Relationship Id="rId5" Type="http://schemas.openxmlformats.org/officeDocument/2006/relationships/audio" Target="../media/audio3.wav"/><Relationship Id="rId10" Type="http://schemas.microsoft.com/office/2007/relationships/hdphoto" Target="../media/hdphoto17.wdp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10.png"/><Relationship Id="rId5" Type="http://schemas.openxmlformats.org/officeDocument/2006/relationships/image" Target="../media/image44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0DC75B91-F95B-47AB-95DC-9CA03BE34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70" y="219"/>
            <a:ext cx="12377055" cy="690110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FE99A56-24D3-4F55-8FC5-037F73E7D173}"/>
              </a:ext>
            </a:extLst>
          </p:cNvPr>
          <p:cNvSpPr txBox="1"/>
          <p:nvPr/>
        </p:nvSpPr>
        <p:spPr>
          <a:xfrm>
            <a:off x="2416629" y="174171"/>
            <a:ext cx="822959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dirty="0">
                <a:latin typeface="Arial"/>
                <a:cs typeface="Arial"/>
              </a:rPr>
              <a:t>     </a:t>
            </a:r>
            <a:r>
              <a:rPr lang="vi-VN" sz="2400" dirty="0">
                <a:solidFill>
                  <a:srgbClr val="002060"/>
                </a:solidFill>
                <a:latin typeface="Times New Roman"/>
                <a:cs typeface="Arial"/>
              </a:rPr>
              <a:t>PHÒNG GIÁO DỤC VÀ ĐÀO TẠO QUẬN LONG BIÊN </a:t>
            </a:r>
          </a:p>
          <a:p>
            <a:r>
              <a:rPr lang="vi-VN" sz="2400" dirty="0">
                <a:solidFill>
                  <a:srgbClr val="002060"/>
                </a:solidFill>
                <a:latin typeface="Times New Roman"/>
                <a:cs typeface="Arial"/>
              </a:rPr>
              <a:t>               TRƯỜNG MẦM NON GIANG BIÊN </a:t>
            </a:r>
          </a:p>
        </p:txBody>
      </p:sp>
      <p:pic>
        <p:nvPicPr>
          <p:cNvPr id="2" name="Hình ảnh 2">
            <a:extLst>
              <a:ext uri="{FF2B5EF4-FFF2-40B4-BE49-F238E27FC236}">
                <a16:creationId xmlns:a16="http://schemas.microsoft.com/office/drawing/2014/main" id="{64EB4791-6EDE-4BA6-83F7-69F8224CF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28" y="1119087"/>
            <a:ext cx="968831" cy="100576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5114E7B-6786-4138-8251-DC63BC9B5379}"/>
              </a:ext>
            </a:extLst>
          </p:cNvPr>
          <p:cNvSpPr txBox="1"/>
          <p:nvPr/>
        </p:nvSpPr>
        <p:spPr>
          <a:xfrm>
            <a:off x="2756808" y="2299607"/>
            <a:ext cx="7358741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/>
                <a:cs typeface="Arial"/>
              </a:rPr>
              <a:t>LĨNH VỰC PHÁT TRIỂN NHẬN THỨC 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/>
                <a:cs typeface="Arial"/>
              </a:rPr>
              <a:t>Đề tài : Nhận biết phân biệt To - Nhỏ 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/>
                <a:cs typeface="Arial"/>
              </a:rPr>
              <a:t>Lứa tuổi : 24 – 36 tháng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/>
                <a:cs typeface="Arial"/>
              </a:rPr>
              <a:t>Giáo viên :Nguyễn Thị Bích Phượng</a:t>
            </a:r>
            <a:r>
              <a:rPr lang="vi-VN" sz="3200" dirty="0">
                <a:latin typeface="Times New Roman"/>
                <a:cs typeface="Arial"/>
              </a:rPr>
              <a:t>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2871F76-BE35-40E9-9487-7322280889B2}"/>
              </a:ext>
            </a:extLst>
          </p:cNvPr>
          <p:cNvSpPr txBox="1"/>
          <p:nvPr/>
        </p:nvSpPr>
        <p:spPr>
          <a:xfrm>
            <a:off x="4663168" y="5000625"/>
            <a:ext cx="32657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/>
                <a:cs typeface="Arial"/>
              </a:rPr>
              <a:t>Năm học : 2021 - 2022</a:t>
            </a:r>
          </a:p>
        </p:txBody>
      </p:sp>
      <p:pic>
        <p:nvPicPr>
          <p:cNvPr id="3" name="nhan biet phan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79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275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3"/>
          <a:stretch/>
        </p:blipFill>
        <p:spPr>
          <a:xfrm>
            <a:off x="122829" y="385796"/>
            <a:ext cx="12069171" cy="6578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1314" y="3276501"/>
            <a:ext cx="6045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vitamin,rất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5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348" b="8865"/>
          <a:stretch/>
        </p:blipFill>
        <p:spPr>
          <a:xfrm>
            <a:off x="-1" y="0"/>
            <a:ext cx="12192000" cy="751141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784168" y="-595312"/>
            <a:ext cx="8623663" cy="22860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 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83" y="174318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7733" l="10000" r="9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116" y="2418006"/>
            <a:ext cx="4147901" cy="3347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38" y="5218974"/>
            <a:ext cx="1072365" cy="901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0672" y="5179026"/>
            <a:ext cx="806191" cy="806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21" b="96279" l="9402" r="970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2715" y="3908604"/>
            <a:ext cx="1593020" cy="1463672"/>
          </a:xfrm>
          <a:prstGeom prst="rect">
            <a:avLst/>
          </a:prstGeom>
        </p:spPr>
      </p:pic>
      <p:sp>
        <p:nvSpPr>
          <p:cNvPr id="11" name="AutoShape 2" descr="Giấy bút chì Màu Clip nghệ thuật - bút chì khung hình png tải về - Miễn phí  trong suốt Hình Tam Giác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Giấy bút chì Màu Clip nghệ thuật - bút chì khung hình png tải về - Miễn phí  trong suốt Hình Tam Giác png Tải về."/>
          <p:cNvSpPr>
            <a:spLocks noChangeAspect="1" noChangeArrowheads="1"/>
          </p:cNvSpPr>
          <p:nvPr/>
        </p:nvSpPr>
        <p:spPr bwMode="auto">
          <a:xfrm>
            <a:off x="4099136" y="1015133"/>
            <a:ext cx="3973138" cy="85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Giấy bút chì Màu Clip nghệ thuật - bút chì khung hình png tải về - Miễn phí  trong suốt Hình Tam Giác png Tải về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2726020" y="376116"/>
            <a:ext cx="6473977" cy="132525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em nguo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34236" y="622748"/>
            <a:ext cx="1205948" cy="10284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13740" y="5498396"/>
            <a:ext cx="1970791" cy="609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00351" y="5460069"/>
            <a:ext cx="1970791" cy="609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3183" y="1954596"/>
            <a:ext cx="788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xit" presetSubtype="4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7080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29" l="0" r="97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5809" y="2588127"/>
            <a:ext cx="2676608" cy="2250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46" b="9859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1247" y="3167608"/>
            <a:ext cx="1325630" cy="1202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46" y="3477095"/>
            <a:ext cx="2360228" cy="1770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10" l="126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973" y="4631150"/>
            <a:ext cx="1282805" cy="962104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776738" y="225775"/>
            <a:ext cx="6473977" cy="132525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dem nguo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01853" y="484566"/>
            <a:ext cx="1651947" cy="108667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158718" y="5202090"/>
            <a:ext cx="1970791" cy="481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82678" y="4746346"/>
            <a:ext cx="2502769" cy="609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Chua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5809" y="1761214"/>
            <a:ext cx="7822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5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96889" l="4889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3113" y="862254"/>
            <a:ext cx="7394713" cy="65154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EAFFF6"/>
              </a:clrFrom>
              <a:clrTo>
                <a:srgbClr val="EAFF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50" l="14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8106" y="5380841"/>
            <a:ext cx="2841864" cy="1675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2375" r="97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7869" y="5150795"/>
            <a:ext cx="2424129" cy="19149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89691" l="9653" r="899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9179" y="3334379"/>
            <a:ext cx="1538717" cy="1140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89691" l="9653" r="899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26" y="3127956"/>
            <a:ext cx="1418776" cy="11539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89691" l="9653" r="899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5729" y="1526715"/>
            <a:ext cx="1501073" cy="10876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89691" l="9653" r="899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260" y="1893663"/>
            <a:ext cx="1538717" cy="12030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89691" l="9653" r="8996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9414" y="2106279"/>
            <a:ext cx="1603700" cy="1122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704" y="3727658"/>
            <a:ext cx="798196" cy="7220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5968" y="2743707"/>
            <a:ext cx="823298" cy="744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1796" y="2526869"/>
            <a:ext cx="783006" cy="7083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9778" y="1609013"/>
            <a:ext cx="756347" cy="684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5505" y="3053889"/>
            <a:ext cx="685421" cy="620069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304130" y="49136"/>
            <a:ext cx="7583739" cy="1080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7148 -0.01875 L -0.57201 0.30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 -0.00139 L -0.30847 0.305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 -0.03704 L -0.52005 0.5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88" y="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8 -0.04398 L -0.43333 0.5928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22682 0.5428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0.02153 L 0.34609 0.310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0.08009 L 0.20964 0.468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41992 0.5155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6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51745 0.6222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2" y="3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55026 0.3983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3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898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9141" y="2811440"/>
            <a:ext cx="8243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      NGOAN MẠNH KHỎE </a:t>
            </a:r>
          </a:p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khong loi chua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21.6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13173"/>
            <a:ext cx="384314" cy="3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573A76A0-EC49-4015-9ABD-45B108024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53232" cy="698182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2397DD-92CC-43F6-90C4-F8E028024425}"/>
              </a:ext>
            </a:extLst>
          </p:cNvPr>
          <p:cNvSpPr txBox="1"/>
          <p:nvPr/>
        </p:nvSpPr>
        <p:spPr>
          <a:xfrm>
            <a:off x="992777" y="2664623"/>
            <a:ext cx="95032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vi-VN" sz="2400" dirty="0">
                <a:latin typeface="Times New Roman"/>
                <a:cs typeface="Arial"/>
              </a:rPr>
              <a:t> </a:t>
            </a:r>
            <a:r>
              <a:rPr lang="en-US" sz="2400" dirty="0" smtClean="0">
                <a:latin typeface="Times New Roman"/>
                <a:cs typeface="Arial"/>
              </a:rPr>
              <a:t>                                         </a:t>
            </a:r>
            <a:r>
              <a:rPr lang="en-US" sz="3600" dirty="0" err="1" smtClean="0">
                <a:latin typeface="Times New Roman"/>
                <a:cs typeface="Arial"/>
              </a:rPr>
              <a:t>Ổn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đinh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tổ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chức</a:t>
            </a:r>
            <a:r>
              <a:rPr lang="en-US" sz="3600" dirty="0" smtClean="0">
                <a:latin typeface="Times New Roman"/>
                <a:cs typeface="Arial"/>
              </a:rPr>
              <a:t> : </a:t>
            </a:r>
          </a:p>
          <a:p>
            <a:r>
              <a:rPr lang="en-US" sz="3600" dirty="0" smtClean="0">
                <a:latin typeface="Times New Roman"/>
                <a:cs typeface="Arial"/>
              </a:rPr>
              <a:t>                     </a:t>
            </a:r>
            <a:r>
              <a:rPr lang="en-US" sz="3600" dirty="0" err="1" smtClean="0">
                <a:latin typeface="Times New Roman"/>
                <a:cs typeface="Arial"/>
              </a:rPr>
              <a:t>Hát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bài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hát</a:t>
            </a:r>
            <a:r>
              <a:rPr lang="en-US" sz="3600" dirty="0" smtClean="0">
                <a:latin typeface="Times New Roman"/>
                <a:cs typeface="Arial"/>
              </a:rPr>
              <a:t> : </a:t>
            </a:r>
            <a:r>
              <a:rPr lang="en-US" sz="3600" dirty="0" err="1" smtClean="0">
                <a:latin typeface="Times New Roman"/>
                <a:cs typeface="Arial"/>
              </a:rPr>
              <a:t>Vườn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cây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của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r>
              <a:rPr lang="en-US" sz="3600" dirty="0" err="1" smtClean="0">
                <a:latin typeface="Times New Roman"/>
                <a:cs typeface="Arial"/>
              </a:rPr>
              <a:t>ba</a:t>
            </a:r>
            <a:r>
              <a:rPr lang="en-US" sz="3600" dirty="0" smtClean="0">
                <a:latin typeface="Times New Roman"/>
                <a:cs typeface="Arial"/>
              </a:rPr>
              <a:t> </a:t>
            </a:r>
            <a:endParaRPr lang="vi-VN" sz="3600" dirty="0">
              <a:latin typeface="Times New Roman"/>
              <a:cs typeface="Arial"/>
            </a:endParaRPr>
          </a:p>
        </p:txBody>
      </p:sp>
      <p:pic>
        <p:nvPicPr>
          <p:cNvPr id="3" name="muc dich yeu cau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7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3015" y="484141"/>
            <a:ext cx="9717206" cy="6373859"/>
          </a:xfrm>
          <a:prstGeom prst="rect">
            <a:avLst/>
          </a:prstGeom>
        </p:spPr>
      </p:pic>
      <p:pic>
        <p:nvPicPr>
          <p:cNvPr id="4" name="vuown cay cua ba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8983" y="705393"/>
            <a:ext cx="9287691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146436"/>
            <a:ext cx="12096466" cy="6711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260" y="264007"/>
            <a:ext cx="7285014" cy="6703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44" l="9804" r="96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157" y="2603912"/>
            <a:ext cx="1988009" cy="2578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948" y="2207668"/>
            <a:ext cx="2114550" cy="2162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4249" y="2849833"/>
            <a:ext cx="2603218" cy="2578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2018" y="1822173"/>
            <a:ext cx="2603218" cy="25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2701" y="3023883"/>
            <a:ext cx="2115495" cy="216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5145" y="3696201"/>
            <a:ext cx="2115495" cy="2164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7759" y="3071365"/>
            <a:ext cx="2281012" cy="2578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011" y="2813426"/>
            <a:ext cx="2605596" cy="2578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8305" y="801552"/>
            <a:ext cx="7510923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034" y="1599821"/>
            <a:ext cx="2114550" cy="216217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9798594">
            <a:off x="2050869" y="3422469"/>
            <a:ext cx="744582" cy="378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3179057">
            <a:off x="9705758" y="3383278"/>
            <a:ext cx="746376" cy="349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44" l="9804" r="96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9242" y="709176"/>
            <a:ext cx="3254809" cy="32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6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3825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" b="89868" l="0" r="968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034" y="1639116"/>
            <a:ext cx="2114550" cy="2162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4501" y="3962155"/>
            <a:ext cx="380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6727" y="3801291"/>
            <a:ext cx="4285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9798594">
            <a:off x="1243573" y="3574297"/>
            <a:ext cx="663426" cy="378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2630264">
            <a:off x="10024075" y="3424707"/>
            <a:ext cx="836023" cy="349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44" l="9804" r="96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546" y="471414"/>
            <a:ext cx="3254809" cy="32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nodeType="withEffect">
                                  <p:stCondLst>
                                    <p:cond delay="14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2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427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4775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4925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5575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90368"/>
            <a:ext cx="12096466" cy="6711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6995" y="0"/>
            <a:ext cx="8438606" cy="55750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12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8094" y="4559775"/>
            <a:ext cx="2716684" cy="23325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D7D4CD"/>
              </a:clrFrom>
              <a:clrTo>
                <a:srgbClr val="D7D4C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5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1254" y="3595750"/>
            <a:ext cx="3980137" cy="3368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0697" y="2351317"/>
            <a:ext cx="2591025" cy="19996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833" y="2321368"/>
            <a:ext cx="1475360" cy="15058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994" y="2595920"/>
            <a:ext cx="2591025" cy="19996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907" y="1545234"/>
            <a:ext cx="2591025" cy="19996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7965" y="2998909"/>
            <a:ext cx="1475360" cy="15058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5954" y="2998908"/>
            <a:ext cx="147536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.04306 L -0.32422 0.3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0.00023 L 0.31172 0.33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27083 0.263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6 0.05556 L 0.27812 0.30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35 0.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1 0.0875 L 0.28386 0.384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ả quả xoài lớp 5 hay nhất - 3 bài văn miêu tả trái xoài ngắn gọ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86447" cy="7059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89974" l="5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7391">
            <a:off x="7239568" y="1844688"/>
            <a:ext cx="2152770" cy="1593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89844" l="488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24879">
            <a:off x="1626512" y="429980"/>
            <a:ext cx="3792478" cy="4337811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9627703">
            <a:off x="1579111" y="3475600"/>
            <a:ext cx="655462" cy="402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67989" y="4318320"/>
            <a:ext cx="3882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93223" y="4318320"/>
            <a:ext cx="4198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4096122">
            <a:off x="8859722" y="3463357"/>
            <a:ext cx="655462" cy="402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1" y="458842"/>
            <a:ext cx="8727140" cy="40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26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5775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" y="788"/>
            <a:ext cx="12191999" cy="7140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8" b="99387" l="9961" r="988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9054">
            <a:off x="8022292" y="3460170"/>
            <a:ext cx="2010317" cy="1342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37568">
            <a:off x="10283356" y="3652891"/>
            <a:ext cx="889772" cy="969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1" b="97807" l="9831" r="949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4024">
            <a:off x="15517" y="3091045"/>
            <a:ext cx="1763563" cy="1363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856" b="100000" l="9879" r="89919"/>
                    </a14:imgEffect>
                  </a14:imgLayer>
                </a14:imgProps>
              </a:ext>
            </a:extLst>
          </a:blip>
          <a:srcRect t="48815" r="-138"/>
          <a:stretch/>
        </p:blipFill>
        <p:spPr>
          <a:xfrm rot="1721069">
            <a:off x="2154313" y="3689646"/>
            <a:ext cx="1109367" cy="85972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9149557">
            <a:off x="73133" y="4400853"/>
            <a:ext cx="634147" cy="338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3040140">
            <a:off x="2897077" y="4549540"/>
            <a:ext cx="559893" cy="253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042446">
            <a:off x="8012753" y="4955907"/>
            <a:ext cx="559893" cy="215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040140">
            <a:off x="10965825" y="4559205"/>
            <a:ext cx="559893" cy="229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3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3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6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9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7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10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ăn phòng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128</Words>
  <Application>Microsoft Office PowerPoint</Application>
  <PresentationFormat>Widescreen</PresentationFormat>
  <Paragraphs>26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Administrator</cp:lastModifiedBy>
  <cp:revision>341</cp:revision>
  <dcterms:created xsi:type="dcterms:W3CDTF">2021-11-03T06:41:14Z</dcterms:created>
  <dcterms:modified xsi:type="dcterms:W3CDTF">2021-12-16T09:03:10Z</dcterms:modified>
</cp:coreProperties>
</file>