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75" r:id="rId7"/>
    <p:sldId id="262" r:id="rId8"/>
    <p:sldId id="271" r:id="rId9"/>
    <p:sldId id="263" r:id="rId10"/>
    <p:sldId id="269" r:id="rId11"/>
    <p:sldId id="270" r:id="rId12"/>
    <p:sldId id="265" r:id="rId13"/>
    <p:sldId id="266" r:id="rId14"/>
    <p:sldId id="267" r:id="rId15"/>
    <p:sldId id="273" r:id="rId16"/>
    <p:sldId id="264" r:id="rId17"/>
    <p:sldId id="272" r:id="rId18"/>
    <p:sldId id="276" r:id="rId19"/>
    <p:sldId id="27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660"/>
  </p:normalViewPr>
  <p:slideViewPr>
    <p:cSldViewPr snapToGrid="0">
      <p:cViewPr varScale="1">
        <p:scale>
          <a:sx n="85" d="100"/>
          <a:sy n="85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3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3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45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2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4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74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3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6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E73F-C569-4684-9336-8C9725A6028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A96A4-AB70-40D5-882B-0C9277B0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34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6.png"/><Relationship Id="rId11" Type="http://schemas.openxmlformats.org/officeDocument/2006/relationships/image" Target="../media/image12.png"/><Relationship Id="rId5" Type="http://schemas.microsoft.com/office/2007/relationships/hdphoto" Target="../media/hdphoto14.wdp"/><Relationship Id="rId10" Type="http://schemas.microsoft.com/office/2007/relationships/hdphoto" Target="../media/hdphoto15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openxmlformats.org/officeDocument/2006/relationships/image" Target="../media/image39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6.wdp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5.jpg"/><Relationship Id="rId5" Type="http://schemas.openxmlformats.org/officeDocument/2006/relationships/slideLayout" Target="../slideLayouts/slideLayout2.xml"/><Relationship Id="rId4" Type="http://schemas.microsoft.com/office/2007/relationships/media" Target="../media/media20.mp3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12192000" cy="6648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0765" y="195942"/>
            <a:ext cx="6270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TRƯỜNG MẦM NON GIANG BIÊN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30" y="1026939"/>
            <a:ext cx="862150" cy="9045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8982" y="2158303"/>
            <a:ext cx="8673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THƠ : GĂNG TAY VÀ MŨ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LỨA TUỔI : 24 – 36 THÁNG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49081">
            <a:off x="1070435" y="2802353"/>
            <a:ext cx="1397562" cy="1358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9111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99790">
            <a:off x="8972134" y="2550395"/>
            <a:ext cx="1182441" cy="1182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0702">
            <a:off x="6945787" y="4079529"/>
            <a:ext cx="1529842" cy="15230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2667" r="98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20558">
            <a:off x="3652954" y="4211549"/>
            <a:ext cx="1336518" cy="13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3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9" y="143107"/>
            <a:ext cx="12192000" cy="6881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0491" y="3812746"/>
            <a:ext cx="4567022" cy="3211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3" b="100000" l="9778" r="99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5273" y="3417233"/>
            <a:ext cx="2717457" cy="12647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28769" y="5123655"/>
            <a:ext cx="467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ux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0628" y="6334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6859" y="-132911"/>
            <a:ext cx="12311270" cy="7106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0274" y="966154"/>
            <a:ext cx="8516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: GĂNG TAY VÀ MŨ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154103"/>
            <a:ext cx="7839636" cy="3750308"/>
          </a:xfrm>
          <a:prstGeom prst="rect">
            <a:avLst/>
          </a:prstGeom>
        </p:spPr>
      </p:pic>
      <p:pic>
        <p:nvPicPr>
          <p:cNvPr id="2" name="FILE_20211113_071356_hỏi lại tên bài th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436" y="6199094"/>
            <a:ext cx="75303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026" y="0"/>
            <a:ext cx="123510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2517" y="645459"/>
            <a:ext cx="8230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4000" r="46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4445" y="1875693"/>
            <a:ext cx="4424081" cy="318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52889" r="95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6505" y="2009784"/>
            <a:ext cx="4383742" cy="3056307"/>
          </a:xfrm>
          <a:prstGeom prst="rect">
            <a:avLst/>
          </a:prstGeom>
        </p:spPr>
      </p:pic>
      <p:pic>
        <p:nvPicPr>
          <p:cNvPr id="7" name="FILE_20211113_145150_REC202111131451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8355" y="6383866"/>
            <a:ext cx="474134" cy="4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1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20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6017"/>
            <a:ext cx="12192000" cy="6751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3" b="90423" l="3483" r="588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288" y="1754527"/>
            <a:ext cx="4731128" cy="52659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23861" y="743882"/>
            <a:ext cx="718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74" b="76084" l="5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2260">
            <a:off x="3944263" y="3528111"/>
            <a:ext cx="1878320" cy="1532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2" b="81041" l="0" r="487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1770">
            <a:off x="6612949" y="3724309"/>
            <a:ext cx="2001069" cy="1326384"/>
          </a:xfrm>
          <a:prstGeom prst="rect">
            <a:avLst/>
          </a:prstGeom>
        </p:spPr>
      </p:pic>
      <p:pic>
        <p:nvPicPr>
          <p:cNvPr id="2" name="FILE_20211112_212530_đi găng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9622" y="5596304"/>
            <a:ext cx="518161" cy="5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23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6528" l="11250" r="86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8662" y="535578"/>
            <a:ext cx="6744789" cy="5058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11238"/>
          <a:stretch/>
        </p:blipFill>
        <p:spPr>
          <a:xfrm>
            <a:off x="143691" y="0"/>
            <a:ext cx="1204830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1689" y="535578"/>
            <a:ext cx="7145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78" l="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1416" y="1854926"/>
            <a:ext cx="3341096" cy="3422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3422" y="1554481"/>
            <a:ext cx="4219304" cy="5178122"/>
          </a:xfrm>
          <a:prstGeom prst="rect">
            <a:avLst/>
          </a:prstGeom>
        </p:spPr>
      </p:pic>
      <p:pic>
        <p:nvPicPr>
          <p:cNvPr id="2" name="FILE_20211113_064358_mũ cos mấy chiế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9062" y="6328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8890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6336" y="3152329"/>
            <a:ext cx="4567022" cy="370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3" b="100000" l="9778" r="99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1118" y="2859855"/>
            <a:ext cx="2717457" cy="1364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6335" y="1067666"/>
            <a:ext cx="805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FILE_20211113_064415_đọi mũ như thế n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234" y="6373906"/>
            <a:ext cx="484094" cy="4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6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795" y="-91440"/>
            <a:ext cx="12322629" cy="69494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155"/>
            <a:ext cx="1698171" cy="2665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83" y="4075611"/>
            <a:ext cx="1671918" cy="2782389"/>
          </a:xfrm>
          <a:prstGeom prst="rect">
            <a:avLst/>
          </a:prstGeom>
        </p:spPr>
      </p:pic>
      <p:pic>
        <p:nvPicPr>
          <p:cNvPr id="3" name="FILE_20211113_064424_đi gawbg tay và đội mũ cảm thấ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9485" y="6384790"/>
            <a:ext cx="473209" cy="47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0.01805 L 0.10208 0.04467 C 0.12331 0.05069 0.15521 0.05393 0.1888 0.05393 C 0.22682 0.05393 0.25742 0.05069 0.27865 0.04467 L 0.38086 0.01805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17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-7.40741E-7 L -0.19414 -7.40741E-7 C -0.28125 -7.40741E-7 -0.3875 0.00602 -0.3875 0.01111 L -0.3875 0.02269 " pathEditMode="relative" rAng="0" ptsTypes="AAAA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11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12" dur="9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9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95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950" fill="hold">
                                          <p:stCondLst>
                                            <p:cond delay="58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950" fill="hold">
                                          <p:stCondLst>
                                            <p:cond delay="7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18" dur="9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9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95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950" fill="hold">
                                          <p:stCondLst>
                                            <p:cond delay="5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950" fill="hold">
                                          <p:stCondLst>
                                            <p:cond delay="7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 moi tre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16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5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oe baif tho ganng tay va m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76" y="0"/>
            <a:ext cx="12036724" cy="6858000"/>
          </a:xfrm>
          <a:prstGeom prst="rect">
            <a:avLst/>
          </a:prstGeom>
        </p:spPr>
      </p:pic>
      <p:pic>
        <p:nvPicPr>
          <p:cNvPr id="3" name="FILE_20211112_212513_trong bài thơ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885" y="3182886"/>
            <a:ext cx="492229" cy="492229"/>
          </a:xfrm>
          <a:prstGeom prst="rect">
            <a:avLst/>
          </a:prstGeom>
        </p:spPr>
      </p:pic>
      <p:pic>
        <p:nvPicPr>
          <p:cNvPr id="4" name="FILE_20211112_212513_trong bài thơ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285" y="3335286"/>
            <a:ext cx="492229" cy="49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FILE_20211113_095517_cô xin chào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457244"/>
            <a:ext cx="400756" cy="4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7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ow baif gawng tay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" end="333.2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701246"/>
          </a:xfrm>
        </p:spPr>
      </p:pic>
    </p:spTree>
    <p:extLst>
      <p:ext uri="{BB962C8B-B14F-4D97-AF65-F5344CB8AC3E}">
        <p14:creationId xmlns:p14="http://schemas.microsoft.com/office/powerpoint/2010/main" val="202633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87" y="-31376"/>
            <a:ext cx="12192000" cy="719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5624" y="3496235"/>
            <a:ext cx="7557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FILE_20211113_095729_xin chào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553" y="6723528"/>
            <a:ext cx="439271" cy="439271"/>
          </a:xfrm>
          <a:prstGeom prst="rect">
            <a:avLst/>
          </a:prstGeom>
        </p:spPr>
      </p:pic>
      <p:pic>
        <p:nvPicPr>
          <p:cNvPr id="5" name="nhạc không lơ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3745" end="69361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7977" y="6589058"/>
            <a:ext cx="439269" cy="4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56061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972" y="2097357"/>
            <a:ext cx="2741485" cy="2663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2457" y="2429131"/>
            <a:ext cx="2331512" cy="2331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3146" y="1361258"/>
            <a:ext cx="8464731" cy="4762500"/>
          </a:xfrm>
          <a:prstGeom prst="rect">
            <a:avLst/>
          </a:prstGeom>
        </p:spPr>
      </p:pic>
      <p:pic>
        <p:nvPicPr>
          <p:cNvPr id="4" name="FILE_20211112_212418_vào bài th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7500" y="5514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871"/>
            <a:ext cx="12191999" cy="716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7508" y="1371599"/>
            <a:ext cx="85169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: GĂNG TAY VÀ MŨ</a:t>
            </a: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09406" y="2918412"/>
            <a:ext cx="3605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9406" y="3429745"/>
            <a:ext cx="385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9406" y="3952965"/>
            <a:ext cx="3605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63686" y="4534215"/>
            <a:ext cx="3696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28943">
            <a:off x="908568" y="4982884"/>
            <a:ext cx="1254441" cy="1386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100000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93382">
            <a:off x="5714869" y="5082489"/>
            <a:ext cx="1437323" cy="1437323"/>
          </a:xfrm>
          <a:prstGeom prst="rect">
            <a:avLst/>
          </a:prstGeom>
        </p:spPr>
      </p:pic>
      <p:pic>
        <p:nvPicPr>
          <p:cNvPr id="2" name="FILE_20211112_212429_đọc th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9303" y="5496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77" y="122311"/>
            <a:ext cx="11808823" cy="62440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8618" y="265204"/>
            <a:ext cx="730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746" y="2179857"/>
            <a:ext cx="6897189" cy="3750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0914" y="1205056"/>
            <a:ext cx="6579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FILE_20211113_071348_cô dọc bài thơ gì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177" y="6366356"/>
            <a:ext cx="491643" cy="4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6859" y="-132911"/>
            <a:ext cx="12311270" cy="7106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0274" y="966154"/>
            <a:ext cx="8516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: GĂNG TAY VÀ MŨ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154103"/>
            <a:ext cx="7839636" cy="3750308"/>
          </a:xfrm>
          <a:prstGeom prst="rect">
            <a:avLst/>
          </a:prstGeom>
        </p:spPr>
      </p:pic>
      <p:pic>
        <p:nvPicPr>
          <p:cNvPr id="2" name="FILE_20211113_071310_dọc lại th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764" y="5904411"/>
            <a:ext cx="411224" cy="4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8358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2859212" y="1279391"/>
            <a:ext cx="5814141" cy="3425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44983" y="4704703"/>
            <a:ext cx="436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awng tay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800" y="6182264"/>
            <a:ext cx="675736" cy="6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9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017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3" b="90423" l="3483" r="588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693" y="579752"/>
            <a:ext cx="5290458" cy="5403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74" b="76084" l="5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2260">
            <a:off x="3305609" y="2540965"/>
            <a:ext cx="1878320" cy="1480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2" b="81041" l="0" r="487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1770">
            <a:off x="6176428" y="2618078"/>
            <a:ext cx="2144446" cy="1326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35978" y="5405174"/>
            <a:ext cx="4258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awg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123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5131" y="130628"/>
            <a:ext cx="11704319" cy="6884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545" y="1828417"/>
            <a:ext cx="2303827" cy="252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137" y="1925185"/>
            <a:ext cx="2399212" cy="2568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3543" y="5068389"/>
            <a:ext cx="424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43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187</Words>
  <Application>Microsoft Office PowerPoint</Application>
  <PresentationFormat>Widescreen</PresentationFormat>
  <Paragraphs>27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49</cp:revision>
  <dcterms:created xsi:type="dcterms:W3CDTF">2021-11-11T16:22:34Z</dcterms:created>
  <dcterms:modified xsi:type="dcterms:W3CDTF">2021-11-13T11:28:03Z</dcterms:modified>
</cp:coreProperties>
</file>