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752B-EF0F-4840-A72B-BACE3A6E8BF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D495-CA92-4679-A0A8-87CB8FA5E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752B-EF0F-4840-A72B-BACE3A6E8BF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D495-CA92-4679-A0A8-87CB8FA5E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752B-EF0F-4840-A72B-BACE3A6E8BF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D495-CA92-4679-A0A8-87CB8FA5E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752B-EF0F-4840-A72B-BACE3A6E8BF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D495-CA92-4679-A0A8-87CB8FA5E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752B-EF0F-4840-A72B-BACE3A6E8BF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D495-CA92-4679-A0A8-87CB8FA5E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752B-EF0F-4840-A72B-BACE3A6E8BF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D495-CA92-4679-A0A8-87CB8FA5E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752B-EF0F-4840-A72B-BACE3A6E8BF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D495-CA92-4679-A0A8-87CB8FA5E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752B-EF0F-4840-A72B-BACE3A6E8BF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D495-CA92-4679-A0A8-87CB8FA5E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752B-EF0F-4840-A72B-BACE3A6E8BF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D495-CA92-4679-A0A8-87CB8FA5E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752B-EF0F-4840-A72B-BACE3A6E8BF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D495-CA92-4679-A0A8-87CB8FA5E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752B-EF0F-4840-A72B-BACE3A6E8BF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D495-CA92-4679-A0A8-87CB8FA5E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2752B-EF0F-4840-A72B-BACE3A6E8BF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2D495-CA92-4679-A0A8-87CB8FA5E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ckground Powerpoint đẹp 3 | Hình nền, Hình ảnh, Power p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0070C0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400" b="1" dirty="0">
              <a:solidFill>
                <a:srgbClr val="0070C0"/>
              </a:solidFill>
              <a:effectLst>
                <a:glow rad="101600">
                  <a:srgbClr val="FFFF00"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990600"/>
            <a:ext cx="1104610" cy="1158935"/>
          </a:xfrm>
          <a:prstGeom prst="rect">
            <a:avLst/>
          </a:prstGeom>
        </p:spPr>
      </p:pic>
      <p:sp>
        <p:nvSpPr>
          <p:cNvPr id="10" name="Title 7"/>
          <p:cNvSpPr txBox="1">
            <a:spLocks/>
          </p:cNvSpPr>
          <p:nvPr/>
        </p:nvSpPr>
        <p:spPr>
          <a:xfrm>
            <a:off x="609600" y="2362200"/>
            <a:ext cx="8001000" cy="6096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LĨNH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VỰC PHÁT TRIỂN NHẬN THỨC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0" y="3200400"/>
            <a:ext cx="91440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	: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biệt</a:t>
            </a:r>
            <a:endParaRPr lang="en-US" sz="2400" b="1" dirty="0" smtClean="0">
              <a:solidFill>
                <a:srgbClr val="7030A0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		: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trí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thân</a:t>
            </a:r>
            <a:endParaRPr lang="en-US" sz="2400" b="1" dirty="0" smtClean="0">
              <a:solidFill>
                <a:srgbClr val="7030A0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Lứa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tuổi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: 24 – 36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en-US" sz="2400" b="1" baseline="0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dạy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	: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Nhàn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153400" cy="32004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b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b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ình nền PowerPoint màu vàng dễ thương | Hình nền, Hình ảnh, Hì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71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0"/>
            <a:ext cx="5562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533400" y="1066800"/>
            <a:ext cx="8001000" cy="48768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4000" dirty="0" smtClean="0"/>
              <a:t> 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Cô và trẻ cùng tập với bóng trên nền nhạc. Sau khi hết nhạc trẻ phải giơ bóng lên phía trên theo yêu cầu của cô.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50+ Hình nền Powerpoint ngộ nghĩnh, đáng yêu nhất - Phụ Kiện MacBook Chính 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Top 100 hình nền powerpoint đẹp và ấn tượng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nen-powerpoint-ngo-nghinh_105158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2286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ải background PowerPoint lớp học đẹp cho thầy cô - QuanTriMang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1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4600" y="990600"/>
            <a:ext cx="3886200" cy="2362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op 55 hình nền Powerpoint ngộ nghĩnh, đáng yêu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029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990600"/>
            <a:ext cx="6781800" cy="2286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ộ ảnh nền PowerPoint dành cho giáo viên - Mẫu hình nền PowerPoint chủ đề  học tậ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ình nền powerpoint đơn giản [TẢI MIỄN PHÍ] - Nhan Hoa Knowledgeb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128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524000"/>
            <a:ext cx="7315200" cy="37338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ải hình ảnh giang day 235aded192a003c tại kho hình nền, ảnh đẹp  khoanh24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134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3600" y="990600"/>
            <a:ext cx="4876800" cy="33528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5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5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5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5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5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5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54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áng Tạo Trường Học Học Tập Bảng đen, Kiến ​​thức, Học Tập, Nền Hình nền  Vector để tải xuống miễn ph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905000"/>
            <a:ext cx="6096000" cy="2057400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200+ ảnh làm slide PowerPoint cực đẹp, chuyên nghiệp không nên bỏ lỡ -  Thegioididong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077200" cy="2590800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50+ Khung Powerpoint mới nhất và top những khung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010400" cy="4876800"/>
          </a:xfrm>
        </p:spPr>
        <p:txBody>
          <a:bodyPr>
            <a:no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CHỐT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ạ!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ngẩng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115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PHÒNG GIÁO DỤC VÀ ĐÀO TẠO QUẬN LONG BIÊN TRƯỜNG MẦM NON GIANG BIÊN</vt:lpstr>
      <vt:lpstr>1.Ổn định tổ chức</vt:lpstr>
      <vt:lpstr>Cho trẻ hát và vận động theo nhạc bài hát “Em tập lái ô tô”</vt:lpstr>
      <vt:lpstr>2. Phương pháp – Hình thức tổ chức</vt:lpstr>
      <vt:lpstr>a. Hoạt động 1: Nhận biết vị trí trên của bản thân </vt:lpstr>
      <vt:lpstr>Bé hãy nhìn xem quạt trần và bóng đèn nằm ở đâu ? </vt:lpstr>
      <vt:lpstr>Để nhìn thấy chúng thì các con phải làm như thế nào?</vt:lpstr>
      <vt:lpstr>Ngoài bóng đèn và quạt trần ra các con còn thấy gì phía trên nữa?</vt:lpstr>
      <vt:lpstr>CÔ CHỐT Các con ạ! Những đồ vật chúng ta nhìn thấy được ở phía trên dầu chúng ta được gọi là phía trên. Nếu chúng ta muốn nhìn thấy thì phải ngẩng đầu lên mới có thể thấy được.</vt:lpstr>
      <vt:lpstr>b. Hoạt động 2: TRÒ CHƠI “Những quả bóng vui nhộn”</vt:lpstr>
      <vt:lpstr>CÁCH CHƠI</vt:lpstr>
      <vt:lpstr>3. Kết thúc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GIANG BIÊN</dc:title>
  <dc:creator>123456</dc:creator>
  <cp:lastModifiedBy>123456</cp:lastModifiedBy>
  <cp:revision>10</cp:revision>
  <dcterms:created xsi:type="dcterms:W3CDTF">2022-04-27T15:17:47Z</dcterms:created>
  <dcterms:modified xsi:type="dcterms:W3CDTF">2022-04-28T16:12:00Z</dcterms:modified>
</cp:coreProperties>
</file>