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62" r:id="rId4"/>
    <p:sldId id="259" r:id="rId5"/>
    <p:sldId id="261" r:id="rId6"/>
    <p:sldId id="260" r:id="rId7"/>
    <p:sldId id="263" r:id="rId8"/>
  </p:sldIdLst>
  <p:sldSz cx="9144000" cy="6858000" type="screen4x3"/>
  <p:notesSz cx="6858000" cy="9144000"/>
  <p:embeddedFontLst>
    <p:embeddedFont>
      <p:font typeface="Arial Rounded MT Bold" panose="020F0704030504030204" pitchFamily="34" charset="0"/>
      <p:regular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</p:embeddedFontLst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4DE6"/>
    <a:srgbClr val="FF0000"/>
    <a:srgbClr val="3106E8"/>
    <a:srgbClr val="ED0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1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25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31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9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03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59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2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00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02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91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43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09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E6DF6-27D3-4EC5-834A-2F69525F7FF6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96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Documents and Settings\All user XP3- 2015\Desktop\HINH NEN\2257d2cdca1e98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304800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/>
            <a:r>
              <a:rPr lang="en-US" b="1" dirty="0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  <a:endParaRPr lang="en-US" b="1" dirty="0">
              <a:solidFill>
                <a:srgbClr val="004DE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1981200"/>
            <a:ext cx="79248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  <a:endParaRPr lang="en-US" sz="3600" b="1" cap="none" spc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5000" y="2779932"/>
            <a:ext cx="6705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7030A0"/>
                </a:solidFill>
                <a:latin typeface="Arno Pro Smbd" pitchFamily="18" charset="0"/>
              </a:rPr>
              <a:t>Đề</a:t>
            </a:r>
            <a:r>
              <a:rPr lang="en-US" sz="3200" dirty="0" smtClean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no Pro Smbd" pitchFamily="18" charset="0"/>
              </a:rPr>
              <a:t>tài</a:t>
            </a:r>
            <a:r>
              <a:rPr lang="en-US" sz="3200" dirty="0" smtClean="0">
                <a:solidFill>
                  <a:srgbClr val="7030A0"/>
                </a:solidFill>
                <a:latin typeface="Arno Pro Smbd" pitchFamily="18" charset="0"/>
              </a:rPr>
              <a:t> : </a:t>
            </a:r>
            <a:r>
              <a:rPr lang="en-US" sz="3200" dirty="0" err="1" smtClean="0">
                <a:solidFill>
                  <a:srgbClr val="7030A0"/>
                </a:solidFill>
                <a:latin typeface="Arno Pro Smbd" pitchFamily="18" charset="0"/>
              </a:rPr>
              <a:t>Đi</a:t>
            </a:r>
            <a:r>
              <a:rPr lang="en-US" sz="3200" dirty="0" smtClean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no Pro Smbd" pitchFamily="18" charset="0"/>
              </a:rPr>
              <a:t>trong</a:t>
            </a:r>
            <a:r>
              <a:rPr lang="en-US" sz="3200" dirty="0" smtClean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no Pro Smbd" pitchFamily="18" charset="0"/>
              </a:rPr>
              <a:t>đường</a:t>
            </a:r>
            <a:r>
              <a:rPr lang="en-US" sz="3200" dirty="0" smtClean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no Pro Smbd" pitchFamily="18" charset="0"/>
              </a:rPr>
              <a:t>hẹp</a:t>
            </a:r>
            <a:endParaRPr lang="en-US" sz="3200" dirty="0" smtClean="0">
              <a:solidFill>
                <a:srgbClr val="7030A0"/>
              </a:solidFill>
              <a:latin typeface="Arno Pro Smbd" pitchFamily="18" charset="0"/>
            </a:endParaRPr>
          </a:p>
          <a:p>
            <a:r>
              <a:rPr lang="en-US" sz="3200" dirty="0" smtClean="0">
                <a:solidFill>
                  <a:srgbClr val="7030A0"/>
                </a:solidFill>
                <a:latin typeface="Arno Pro Smbd" pitchFamily="18" charset="0"/>
              </a:rPr>
              <a:t>TCVĐ : </a:t>
            </a:r>
            <a:r>
              <a:rPr lang="en-US" sz="3200" dirty="0" err="1" smtClean="0">
                <a:solidFill>
                  <a:srgbClr val="7030A0"/>
                </a:solidFill>
                <a:latin typeface="Arno Pro Smbd" pitchFamily="18" charset="0"/>
              </a:rPr>
              <a:t>Đập</a:t>
            </a:r>
            <a:r>
              <a:rPr lang="en-US" sz="3200" dirty="0" smtClean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no Pro Smbd" pitchFamily="18" charset="0"/>
              </a:rPr>
              <a:t>bóng</a:t>
            </a:r>
            <a:r>
              <a:rPr lang="en-US" sz="3200" dirty="0" smtClean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no Pro Smbd" pitchFamily="18" charset="0"/>
              </a:rPr>
              <a:t>bằng</a:t>
            </a:r>
            <a:r>
              <a:rPr lang="en-US" sz="3200" dirty="0" smtClean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no Pro Smbd" pitchFamily="18" charset="0"/>
              </a:rPr>
              <a:t>vợt</a:t>
            </a:r>
            <a:endParaRPr lang="en-US" sz="3200" dirty="0" smtClean="0">
              <a:solidFill>
                <a:srgbClr val="7030A0"/>
              </a:solidFill>
              <a:latin typeface="Arno Pro Smbd" pitchFamily="18" charset="0"/>
            </a:endParaRPr>
          </a:p>
          <a:p>
            <a:r>
              <a:rPr lang="en-US" sz="3200" dirty="0" err="1" smtClean="0">
                <a:solidFill>
                  <a:srgbClr val="7030A0"/>
                </a:solidFill>
                <a:latin typeface="Arno Pro Smbd" pitchFamily="18" charset="0"/>
              </a:rPr>
              <a:t>Lứa</a:t>
            </a:r>
            <a:r>
              <a:rPr lang="en-US" sz="3200" dirty="0" smtClean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no Pro Smbd" pitchFamily="18" charset="0"/>
              </a:rPr>
              <a:t>tuổi</a:t>
            </a:r>
            <a:r>
              <a:rPr lang="en-US" sz="3200" dirty="0" smtClean="0">
                <a:solidFill>
                  <a:srgbClr val="7030A0"/>
                </a:solidFill>
                <a:latin typeface="Arno Pro Smbd" pitchFamily="18" charset="0"/>
              </a:rPr>
              <a:t>: </a:t>
            </a:r>
            <a:r>
              <a:rPr lang="en-US" sz="3200" dirty="0" err="1" smtClean="0">
                <a:solidFill>
                  <a:srgbClr val="7030A0"/>
                </a:solidFill>
                <a:latin typeface="Arno Pro Smbd" pitchFamily="18" charset="0"/>
              </a:rPr>
              <a:t>Nhà</a:t>
            </a:r>
            <a:r>
              <a:rPr lang="en-US" sz="3200" dirty="0" smtClean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no Pro Smbd" pitchFamily="18" charset="0"/>
              </a:rPr>
              <a:t>trẻ</a:t>
            </a:r>
            <a:r>
              <a:rPr lang="en-US" sz="3200" dirty="0" smtClean="0">
                <a:solidFill>
                  <a:srgbClr val="7030A0"/>
                </a:solidFill>
                <a:latin typeface="Arno Pro Smbd" pitchFamily="18" charset="0"/>
              </a:rPr>
              <a:t> “24 – 36 </a:t>
            </a:r>
            <a:r>
              <a:rPr lang="en-US" sz="3200" dirty="0" err="1" smtClean="0">
                <a:solidFill>
                  <a:srgbClr val="7030A0"/>
                </a:solidFill>
                <a:latin typeface="Arno Pro Smbd" pitchFamily="18" charset="0"/>
              </a:rPr>
              <a:t>tháng</a:t>
            </a:r>
            <a:r>
              <a:rPr lang="en-US" sz="3200" dirty="0" smtClean="0">
                <a:solidFill>
                  <a:srgbClr val="7030A0"/>
                </a:solidFill>
                <a:latin typeface="Arno Pro Smbd" pitchFamily="18" charset="0"/>
              </a:rPr>
              <a:t>”</a:t>
            </a:r>
          </a:p>
          <a:p>
            <a:r>
              <a:rPr lang="en-US" sz="3200" dirty="0" err="1" smtClean="0">
                <a:solidFill>
                  <a:srgbClr val="7030A0"/>
                </a:solidFill>
                <a:latin typeface="Arno Pro Smbd" pitchFamily="18" charset="0"/>
              </a:rPr>
              <a:t>Giáo</a:t>
            </a:r>
            <a:r>
              <a:rPr lang="en-US" sz="3200" dirty="0" smtClean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no Pro Smbd" pitchFamily="18" charset="0"/>
              </a:rPr>
              <a:t>viên</a:t>
            </a:r>
            <a:r>
              <a:rPr lang="en-US" sz="3200" dirty="0" smtClean="0">
                <a:solidFill>
                  <a:srgbClr val="7030A0"/>
                </a:solidFill>
                <a:latin typeface="Arno Pro Smbd" pitchFamily="18" charset="0"/>
              </a:rPr>
              <a:t>: </a:t>
            </a:r>
            <a:r>
              <a:rPr lang="en-US" sz="3200" dirty="0" err="1" smtClean="0">
                <a:solidFill>
                  <a:srgbClr val="7030A0"/>
                </a:solidFill>
                <a:latin typeface="Arno Pro Smbd" pitchFamily="18" charset="0"/>
              </a:rPr>
              <a:t>Bùi</a:t>
            </a:r>
            <a:r>
              <a:rPr lang="en-US" sz="3200" dirty="0" smtClean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no Pro Smbd" pitchFamily="18" charset="0"/>
              </a:rPr>
              <a:t>Thị</a:t>
            </a:r>
            <a:r>
              <a:rPr lang="en-US" sz="3200" dirty="0" smtClean="0">
                <a:solidFill>
                  <a:srgbClr val="7030A0"/>
                </a:solidFill>
                <a:latin typeface="Arno Pro Smbd" pitchFamily="18" charset="0"/>
              </a:rPr>
              <a:t> Thu </a:t>
            </a:r>
            <a:r>
              <a:rPr lang="en-US" sz="3200" dirty="0" err="1" smtClean="0">
                <a:solidFill>
                  <a:srgbClr val="7030A0"/>
                </a:solidFill>
                <a:latin typeface="Arno Pro Smbd" pitchFamily="18" charset="0"/>
              </a:rPr>
              <a:t>Hằng</a:t>
            </a:r>
            <a:endParaRPr lang="en-US" sz="3200" dirty="0">
              <a:solidFill>
                <a:srgbClr val="7030A0"/>
              </a:solidFill>
              <a:latin typeface="Arno Pro Smbd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99" y="951131"/>
            <a:ext cx="1295401" cy="8776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24200" y="63246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2021 - 2022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35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ll user XP3- 2015\Desktop\HINH NEN\ngo-nghinh-85aded914a8fde_11d4dae7e9f6825c25f30768766a834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9"/>
            <a:ext cx="9144000" cy="675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7400" y="2549604"/>
            <a:ext cx="7086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ED0303"/>
                </a:solidFill>
                <a:latin typeface="Arno Pro Smbd" pitchFamily="18" charset="0"/>
              </a:rPr>
              <a:t>I. KHỞI ĐỘNG</a:t>
            </a:r>
            <a:endParaRPr lang="en-US" sz="6600" b="1" dirty="0">
              <a:solidFill>
                <a:srgbClr val="ED0303"/>
              </a:solidFill>
              <a:latin typeface="Arno Pro Smbd" pitchFamily="18" charset="0"/>
            </a:endParaRPr>
          </a:p>
        </p:txBody>
      </p:sp>
      <p:pic>
        <p:nvPicPr>
          <p:cNvPr id="2" name="01 moi anh len tau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22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4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ll user XP3- 2015\Desktop\HINH NEN\hinh-nen-powerpoint-cute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8"/>
            <a:ext cx="9144000" cy="685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2521803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rial Rounded MT Bold" pitchFamily="34" charset="0"/>
              </a:rPr>
              <a:t>BT PHÁT TRIỂN CHUNG</a:t>
            </a:r>
            <a:endParaRPr lang="en-US" sz="4800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pic>
        <p:nvPicPr>
          <p:cNvPr id="2" name="Ếch ộp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46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5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Documents and Settings\All user XP3- 2015\Desktop\HINH NEN\9349743-bloc-de-notas-de-niño-con-las-abejas-y-flores-ilustración-foto-armazones-para-niños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76400" y="1600200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FF"/>
                </a:solidFill>
                <a:latin typeface="Arial Rounded MT Bold" pitchFamily="34" charset="0"/>
              </a:rPr>
              <a:t>VẬN ĐỘNG CƠ BẢN</a:t>
            </a:r>
            <a:endParaRPr lang="en-US" sz="4800" b="1" dirty="0">
              <a:solidFill>
                <a:srgbClr val="FF00FF"/>
              </a:solidFill>
              <a:latin typeface="Arial Rounded MT Bold" pitchFamily="34" charset="0"/>
            </a:endParaRPr>
          </a:p>
        </p:txBody>
      </p:sp>
      <p:pic>
        <p:nvPicPr>
          <p:cNvPr id="2" name="4. NHAC DO BAN - THI DUA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4600" y="5715000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5800" y="2743200"/>
            <a:ext cx="7543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FF00FF"/>
                </a:solidFill>
                <a:latin typeface="+mj-lt"/>
              </a:rPr>
              <a:t>“</a:t>
            </a:r>
            <a:r>
              <a:rPr lang="vi-VN" sz="3600" dirty="0" smtClean="0">
                <a:solidFill>
                  <a:srgbClr val="FF00FF"/>
                </a:solidFill>
                <a:latin typeface="+mj-lt"/>
              </a:rPr>
              <a:t>Đi </a:t>
            </a:r>
            <a:r>
              <a:rPr lang="vi-VN" sz="3600" dirty="0">
                <a:solidFill>
                  <a:srgbClr val="FF00FF"/>
                </a:solidFill>
                <a:latin typeface="+mj-lt"/>
              </a:rPr>
              <a:t>trong đường </a:t>
            </a:r>
            <a:r>
              <a:rPr lang="en-US" sz="3600" dirty="0" err="1" smtClean="0">
                <a:solidFill>
                  <a:srgbClr val="FF00FF"/>
                </a:solidFill>
                <a:latin typeface="+mj-lt"/>
              </a:rPr>
              <a:t>hẹp</a:t>
            </a:r>
            <a:r>
              <a:rPr lang="en-US" sz="3600" dirty="0" smtClean="0">
                <a:solidFill>
                  <a:srgbClr val="FF00FF"/>
                </a:solidFill>
                <a:latin typeface="+mj-lt"/>
              </a:rPr>
              <a:t>”</a:t>
            </a:r>
            <a:endParaRPr lang="en-US" sz="3600" dirty="0">
              <a:solidFill>
                <a:srgbClr val="FF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8044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744"/>
            <a:ext cx="9144001" cy="684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0200" y="2237363"/>
            <a:ext cx="59436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4000" b="1" dirty="0" err="1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4000" b="1" dirty="0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b="1" dirty="0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vợt</a:t>
            </a:r>
            <a:endParaRPr lang="en-US" sz="4000" b="1" dirty="0" smtClean="0">
              <a:solidFill>
                <a:srgbClr val="004DE6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2" name="nhạc trò chơ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ll user XP3- 2015\Desktop\HINH NEN\975837adfa0857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2257961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3106E8"/>
                </a:solidFill>
                <a:latin typeface="Arno Pro Smbd" pitchFamily="18" charset="0"/>
              </a:rPr>
              <a:t>III. HỒI TĨNH</a:t>
            </a:r>
            <a:endParaRPr lang="en-US" sz="8000" dirty="0">
              <a:solidFill>
                <a:srgbClr val="3106E8"/>
              </a:solidFill>
              <a:latin typeface="Arno Pro Smbd" pitchFamily="18" charset="0"/>
            </a:endParaRPr>
          </a:p>
        </p:txBody>
      </p:sp>
      <p:pic>
        <p:nvPicPr>
          <p:cNvPr id="2" name="BA CON BUOM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1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All user XP3- 2015\Desktop\HINH NEN\24-hinh-nen-powerpoint-tuyet-dep-danh-cho-cac-be-mam-non-1487092768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80" y="1248"/>
            <a:ext cx="9218553" cy="685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5400" y="24294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endParaRPr lang="en-US" sz="5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5400" y="3483114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4000" b="1" dirty="0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b="1" dirty="0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000" b="1" dirty="0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  <a:endParaRPr lang="en-US" sz="4000" b="1" dirty="0">
              <a:solidFill>
                <a:srgbClr val="004DE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9912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3&quot;/&gt;&lt;property id=&quot;20307&quot; value=&quot;262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1&quot;/&gt;&lt;/object&gt;&lt;object type=&quot;3&quot; unique_id=&quot;10009&quot;&gt;&lt;property id=&quot;20148&quot; value=&quot;5&quot;/&gt;&lt;property id=&quot;20300&quot; value=&quot;Slide 6&quot;/&gt;&lt;property id=&quot;20307&quot; value=&quot;260&quot;/&gt;&lt;/object&gt;&lt;object type=&quot;3&quot; unique_id=&quot;10018&quot;&gt;&lt;property id=&quot;20148&quot; value=&quot;5&quot;/&gt;&lt;property id=&quot;20300&quot; value=&quot;Slide 7&quot;/&gt;&lt;property id=&quot;20307&quot; value=&quot;26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101</Words>
  <Application>Microsoft Office PowerPoint</Application>
  <PresentationFormat>On-screen Show (4:3)</PresentationFormat>
  <Paragraphs>18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Times New Roman</vt:lpstr>
      <vt:lpstr>Arial</vt:lpstr>
      <vt:lpstr>Arial Rounded MT Bold</vt:lpstr>
      <vt:lpstr>Calibri</vt:lpstr>
      <vt:lpstr>Arno Pro Smbd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Customers home or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Bien Cuong</dc:creator>
  <cp:lastModifiedBy>Admin</cp:lastModifiedBy>
  <cp:revision>19</cp:revision>
  <dcterms:created xsi:type="dcterms:W3CDTF">2018-10-31T09:43:06Z</dcterms:created>
  <dcterms:modified xsi:type="dcterms:W3CDTF">2021-12-16T08:25:50Z</dcterms:modified>
</cp:coreProperties>
</file>