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8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1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29B5-0981-A642-925D-5DC9AA309653}" type="datetimeFigureOut">
              <a:rPr lang="en-US" smtClean="0"/>
              <a:pPr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5CA59-3A8E-0B41-A35A-535E74004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450" y="855760"/>
            <a:ext cx="7892795" cy="89795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PHÒNG GIÁO DỤC VÀ ĐÀO TẠO QUẬN </a:t>
            </a:r>
            <a:r>
              <a:rPr lang="en-US" sz="2000" b="1" dirty="0" smtClean="0">
                <a:latin typeface="Times New Roman"/>
                <a:cs typeface="Times New Roman"/>
              </a:rPr>
              <a:t>LONG BIÊN</a:t>
            </a:r>
            <a:r>
              <a:rPr lang="en-US" sz="2000" b="1" dirty="0" smtClean="0">
                <a:latin typeface="Times New Roman"/>
                <a:cs typeface="Times New Roman"/>
              </a:rPr>
              <a:t/>
            </a:r>
            <a:br>
              <a:rPr lang="en-US" sz="2000" b="1" dirty="0" smtClean="0">
                <a:latin typeface="Times New Roman"/>
                <a:cs typeface="Times New Roman"/>
              </a:rPr>
            </a:br>
            <a:r>
              <a:rPr lang="en-US" sz="2000" b="1" dirty="0" smtClean="0">
                <a:latin typeface="Times New Roman"/>
                <a:cs typeface="Times New Roman"/>
              </a:rPr>
              <a:t>TR</a:t>
            </a:r>
            <a:r>
              <a:rPr lang="vi-VN" sz="2000" b="1" dirty="0" smtClean="0">
                <a:latin typeface="Times New Roman"/>
                <a:cs typeface="Times New Roman"/>
              </a:rPr>
              <a:t>ƯỜNG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MẦM NON GIANG BIÊN</a:t>
            </a:r>
            <a:r>
              <a:rPr lang="en-US" sz="2400" b="1" dirty="0" smtClean="0">
                <a:latin typeface="Times New Roman"/>
                <a:cs typeface="Times New Roman"/>
              </a:rPr>
              <a:t/>
            </a:r>
            <a:br>
              <a:rPr lang="en-US" sz="2400" b="1" dirty="0" smtClean="0">
                <a:latin typeface="Times New Roman"/>
                <a:cs typeface="Times New Roman"/>
              </a:rPr>
            </a:b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9280" y="1519311"/>
            <a:ext cx="6400800" cy="3885087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THẨM MỸ: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NẶN CÂY NẤM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5902" l="9524" r="89881">
                        <a14:foregroundMark x1="34524" y1="26230" x2="34524" y2="32787"/>
                        <a14:foregroundMark x1="50595" y1="39344" x2="52976" y2="41803"/>
                        <a14:foregroundMark x1="58333" y1="24590" x2="60714" y2="23770"/>
                        <a14:foregroundMark x1="67857" y1="39344" x2="67262" y2="47541"/>
                        <a14:foregroundMark x1="32738" y1="46721" x2="3571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20" y="2547055"/>
            <a:ext cx="4959458" cy="2857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6787" y="5232178"/>
            <a:ext cx="6196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389" y="1032800"/>
            <a:ext cx="7633374" cy="51919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/>
                <a:cs typeface="Times New Roman"/>
              </a:rPr>
              <a:t>1. </a:t>
            </a:r>
            <a:r>
              <a:rPr lang="en-US" b="1" dirty="0" err="1">
                <a:latin typeface="Times New Roman"/>
                <a:cs typeface="Times New Roman"/>
              </a:rPr>
              <a:t>Kiến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thức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Trẻ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ích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lợi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nấm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cung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cấp</a:t>
            </a:r>
            <a:r>
              <a:rPr lang="en-US" dirty="0">
                <a:latin typeface="Times New Roman"/>
                <a:cs typeface="Times New Roman"/>
              </a:rPr>
              <a:t> vitamin </a:t>
            </a:r>
            <a:r>
              <a:rPr lang="en-US" dirty="0" err="1">
                <a:latin typeface="Times New Roman"/>
                <a:cs typeface="Times New Roman"/>
              </a:rPr>
              <a:t>giúp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cơ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luôn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khoẻ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mạnh</a:t>
            </a:r>
            <a:r>
              <a:rPr lang="en-US" dirty="0">
                <a:latin typeface="Times New Roman"/>
                <a:cs typeface="Times New Roman"/>
              </a:rPr>
              <a:t>, da </a:t>
            </a:r>
            <a:r>
              <a:rPr lang="en-US" dirty="0" err="1">
                <a:latin typeface="Times New Roman"/>
                <a:cs typeface="Times New Roman"/>
              </a:rPr>
              <a:t>dẻ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hồng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hào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Trẻ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chia </a:t>
            </a:r>
            <a:r>
              <a:rPr lang="en-US" dirty="0" err="1">
                <a:latin typeface="Times New Roman"/>
                <a:cs typeface="Times New Roman"/>
              </a:rPr>
              <a:t>đất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thành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hai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phần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một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phần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làm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mũ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một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phần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làm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thân</a:t>
            </a:r>
            <a:r>
              <a:rPr lang="en-US" dirty="0">
                <a:latin typeface="Times New Roman"/>
                <a:cs typeface="Times New Roman"/>
              </a:rPr>
              <a:t>. </a:t>
            </a:r>
          </a:p>
          <a:p>
            <a:pPr marL="0" indent="0" algn="just">
              <a:buNone/>
            </a:pPr>
            <a:r>
              <a:rPr lang="en-US" b="1" dirty="0">
                <a:latin typeface="Times New Roman"/>
                <a:cs typeface="Times New Roman"/>
              </a:rPr>
              <a:t> 2. </a:t>
            </a:r>
            <a:r>
              <a:rPr lang="en-US" b="1" dirty="0" err="1">
                <a:latin typeface="Times New Roman"/>
                <a:cs typeface="Times New Roman"/>
              </a:rPr>
              <a:t>Kỹ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năng</a:t>
            </a:r>
            <a:r>
              <a:rPr lang="en-US" b="1" dirty="0" smtClean="0">
                <a:latin typeface="Times New Roman"/>
                <a:cs typeface="Times New Roman"/>
              </a:rPr>
              <a:t>: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latin typeface="Times New Roman"/>
                <a:cs typeface="Times New Roman"/>
              </a:rPr>
              <a:t>Trẻ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biết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dùng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các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kỹ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năng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đã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học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để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nặn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hoàn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thành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cây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nấm</a:t>
            </a:r>
            <a:r>
              <a:rPr lang="en-US" dirty="0" smtClean="0">
                <a:latin typeface="Times New Roman"/>
                <a:cs typeface="Times New Roman"/>
              </a:rPr>
              <a:t>, to </a:t>
            </a:r>
            <a:r>
              <a:rPr lang="en-US" dirty="0" err="1" smtClean="0">
                <a:latin typeface="Times New Roman"/>
                <a:cs typeface="Times New Roman"/>
              </a:rPr>
              <a:t>nhỏ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khác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nhau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Rèn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năng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nhào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đất</a:t>
            </a:r>
            <a:r>
              <a:rPr lang="en-US" dirty="0">
                <a:latin typeface="Times New Roman"/>
                <a:cs typeface="Times New Roman"/>
              </a:rPr>
              <a:t>, chia </a:t>
            </a:r>
            <a:r>
              <a:rPr lang="en-US" dirty="0" err="1">
                <a:latin typeface="Times New Roman"/>
                <a:cs typeface="Times New Roman"/>
              </a:rPr>
              <a:t>đất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củng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cách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lăn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dài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xoay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tròn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ấn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bẹt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trên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lòng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bàn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tạo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thành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cây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nấm</a:t>
            </a:r>
            <a:r>
              <a:rPr lang="en-US" dirty="0">
                <a:latin typeface="Times New Roman"/>
                <a:cs typeface="Times New Roman"/>
              </a:rPr>
              <a:t> to </a:t>
            </a:r>
            <a:r>
              <a:rPr lang="en-US" dirty="0" err="1">
                <a:latin typeface="Times New Roman"/>
                <a:cs typeface="Times New Roman"/>
              </a:rPr>
              <a:t>nhỏ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khác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nhau</a:t>
            </a:r>
            <a:r>
              <a:rPr lang="en-US" dirty="0">
                <a:latin typeface="Times New Roman"/>
                <a:cs typeface="Times New Roman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Rèn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năng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khéo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léo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đôi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tay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khả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năng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tạo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hiện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phẩm</a:t>
            </a:r>
            <a:r>
              <a:rPr lang="en-US" dirty="0">
                <a:latin typeface="Times New Roman"/>
                <a:cs typeface="Times New Roman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Trẻ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lựa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chọn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màu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đất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nặn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hợp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với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phẩm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nặn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/>
                <a:cs typeface="Times New Roman"/>
              </a:rPr>
              <a:t>3. </a:t>
            </a:r>
            <a:r>
              <a:rPr lang="en-US" b="1" dirty="0" err="1">
                <a:latin typeface="Times New Roman"/>
                <a:cs typeface="Times New Roman"/>
              </a:rPr>
              <a:t>Thái</a:t>
            </a:r>
            <a:r>
              <a:rPr lang="en-US" b="1" dirty="0">
                <a:latin typeface="Times New Roman"/>
                <a:cs typeface="Times New Roman"/>
              </a:rPr>
              <a:t> </a:t>
            </a:r>
            <a:r>
              <a:rPr lang="en-US" b="1" dirty="0" err="1">
                <a:latin typeface="Times New Roman"/>
                <a:cs typeface="Times New Roman"/>
              </a:rPr>
              <a:t>độ</a:t>
            </a:r>
            <a:r>
              <a:rPr lang="en-US" b="1" dirty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latin typeface="Times New Roman"/>
                <a:cs typeface="Times New Roman"/>
              </a:rPr>
              <a:t>Trẻ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giữ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gìn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trân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trọng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phẩm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mình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tạo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ra.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latin typeface="Times New Roman"/>
                <a:cs typeface="Times New Roman"/>
              </a:rPr>
              <a:t>Trẻ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hứng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giờ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học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ngoan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ý</a:t>
            </a:r>
            <a:r>
              <a:rPr lang="en-US" dirty="0">
                <a:latin typeface="Times New Roman"/>
                <a:cs typeface="Times New Roman"/>
              </a:rPr>
              <a:t>. 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latin typeface="Times New Roman"/>
                <a:cs typeface="Times New Roman"/>
              </a:rPr>
              <a:t>Giáo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dục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biết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đánh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giá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phẩm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mình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bạn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hoàn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thành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phẩm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542" y="1507328"/>
            <a:ext cx="7005399" cy="46188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Chuẩn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>
                <a:latin typeface="Times New Roman"/>
                <a:cs typeface="Times New Roman"/>
              </a:rPr>
              <a:t>Chuẩn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bị</a:t>
            </a:r>
            <a:r>
              <a:rPr lang="en-US" sz="2800" dirty="0">
                <a:latin typeface="Times New Roman"/>
                <a:cs typeface="Times New Roman"/>
              </a:rPr>
              <a:t> 1-2 </a:t>
            </a:r>
            <a:r>
              <a:rPr lang="en-US" sz="2800" dirty="0" err="1">
                <a:latin typeface="Times New Roman"/>
                <a:cs typeface="Times New Roman"/>
              </a:rPr>
              <a:t>mẫu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nặn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sẵn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tranh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ảnh</a:t>
            </a:r>
            <a:r>
              <a:rPr lang="en-US" sz="2800" dirty="0" smtClean="0">
                <a:latin typeface="Times New Roman"/>
                <a:cs typeface="Times New Roman"/>
              </a:rPr>
              <a:t>. </a:t>
            </a:r>
            <a:endParaRPr lang="en-US" sz="2800" dirty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cs typeface="Times New Roman"/>
              </a:rPr>
              <a:t>Bảng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đất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nặn</a:t>
            </a:r>
            <a:r>
              <a:rPr lang="en-US" sz="2800" dirty="0">
                <a:latin typeface="Times New Roman"/>
                <a:cs typeface="Times New Roman"/>
              </a:rPr>
              <a:t>. </a:t>
            </a:r>
          </a:p>
          <a:p>
            <a:pPr marL="0" indent="0" algn="just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- </a:t>
            </a:r>
            <a:r>
              <a:rPr lang="en-US" sz="2800" dirty="0" err="1" smtClean="0">
                <a:latin typeface="Times New Roman"/>
                <a:cs typeface="Times New Roman"/>
              </a:rPr>
              <a:t>Nhạc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không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lời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nhẹ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nhàng</a:t>
            </a:r>
            <a:r>
              <a:rPr lang="en-US" sz="2800" dirty="0" smtClean="0">
                <a:latin typeface="Times New Roman"/>
                <a:cs typeface="Times New Roman"/>
              </a:rPr>
              <a:t>.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806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443" y="1702724"/>
            <a:ext cx="7298454" cy="442344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Hoạt</a:t>
            </a:r>
            <a:r>
              <a:rPr lang="en-US" sz="3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3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1:</a:t>
            </a:r>
          </a:p>
          <a:p>
            <a:pPr marL="0" indent="0">
              <a:buNone/>
            </a:pPr>
            <a:r>
              <a:rPr lang="en-US" sz="3000" b="1" dirty="0" err="1" smtClean="0">
                <a:latin typeface="Times New Roman"/>
                <a:cs typeface="Times New Roman"/>
              </a:rPr>
              <a:t>Quan</a:t>
            </a:r>
            <a:r>
              <a:rPr lang="en-US" sz="3000" b="1" dirty="0" smtClean="0">
                <a:latin typeface="Times New Roman"/>
                <a:cs typeface="Times New Roman"/>
              </a:rPr>
              <a:t> </a:t>
            </a:r>
            <a:r>
              <a:rPr lang="en-US" sz="3000" b="1" dirty="0" err="1" smtClean="0">
                <a:latin typeface="Times New Roman"/>
                <a:cs typeface="Times New Roman"/>
              </a:rPr>
              <a:t>sát</a:t>
            </a:r>
            <a:r>
              <a:rPr lang="en-US" sz="3000" b="1" dirty="0" smtClean="0">
                <a:latin typeface="Times New Roman"/>
                <a:cs typeface="Times New Roman"/>
              </a:rPr>
              <a:t> - </a:t>
            </a:r>
            <a:r>
              <a:rPr lang="en-US" sz="3000" b="1" dirty="0" err="1">
                <a:latin typeface="Times New Roman"/>
                <a:cs typeface="Times New Roman"/>
              </a:rPr>
              <a:t>đàm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thoại</a:t>
            </a:r>
            <a:r>
              <a:rPr lang="en-US" sz="3000" b="1" dirty="0">
                <a:latin typeface="Times New Roman"/>
                <a:cs typeface="Times New Roman"/>
              </a:rPr>
              <a:t> – </a:t>
            </a:r>
            <a:r>
              <a:rPr lang="en-US" sz="3000" b="1" dirty="0" err="1">
                <a:latin typeface="Times New Roman"/>
                <a:cs typeface="Times New Roman"/>
              </a:rPr>
              <a:t>gợi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ý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hướng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dẫn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trẻ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thực</a:t>
            </a:r>
            <a:r>
              <a:rPr lang="en-US" sz="3000" b="1" dirty="0"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latin typeface="Times New Roman"/>
                <a:cs typeface="Times New Roman"/>
              </a:rPr>
              <a:t>hiện</a:t>
            </a:r>
            <a:r>
              <a:rPr lang="en-US" sz="3000" b="1" dirty="0" smtClean="0">
                <a:latin typeface="Times New Roman"/>
                <a:cs typeface="Times New Roman"/>
              </a:rPr>
              <a:t>.</a:t>
            </a:r>
            <a:endParaRPr lang="en-US" sz="300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3000" dirty="0" err="1" smtClean="0">
                <a:latin typeface="Times New Roman"/>
                <a:cs typeface="Times New Roman"/>
              </a:rPr>
              <a:t>Cô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cho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trẻ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quan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sát</a:t>
            </a:r>
            <a:r>
              <a:rPr lang="en-US" sz="3000" dirty="0" smtClean="0">
                <a:latin typeface="Times New Roman"/>
                <a:cs typeface="Times New Roman"/>
              </a:rPr>
              <a:t>, </a:t>
            </a:r>
            <a:r>
              <a:rPr lang="en-US" sz="3000" dirty="0" err="1" smtClean="0">
                <a:latin typeface="Times New Roman"/>
                <a:cs typeface="Times New Roman"/>
              </a:rPr>
              <a:t>giới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thiệu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hình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ảnh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cây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nấm</a:t>
            </a:r>
            <a:r>
              <a:rPr lang="en-US" sz="3000" dirty="0" smtClean="0">
                <a:latin typeface="Times New Roman"/>
                <a:cs typeface="Times New Roman"/>
              </a:rPr>
              <a:t>.</a:t>
            </a:r>
            <a:endParaRPr lang="en-US" sz="3000" dirty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3000" dirty="0" err="1" smtClean="0">
                <a:latin typeface="Times New Roman"/>
                <a:cs typeface="Times New Roman"/>
              </a:rPr>
              <a:t>Cô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hỏi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trẻ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hình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dáng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cây</a:t>
            </a:r>
            <a:r>
              <a:rPr lang="en-US" sz="3000" dirty="0" smtClean="0">
                <a:latin typeface="Times New Roman"/>
                <a:cs typeface="Times New Roman"/>
              </a:rPr>
              <a:t> </a:t>
            </a:r>
            <a:r>
              <a:rPr lang="en-US" sz="3000" dirty="0" err="1" smtClean="0">
                <a:latin typeface="Times New Roman"/>
                <a:cs typeface="Times New Roman"/>
              </a:rPr>
              <a:t>nấm</a:t>
            </a:r>
            <a:r>
              <a:rPr lang="en-US" sz="3000" dirty="0" smtClean="0">
                <a:latin typeface="Times New Roman"/>
                <a:cs typeface="Times New Roman"/>
              </a:rPr>
              <a:t>.</a:t>
            </a:r>
            <a:endParaRPr lang="en-US" sz="3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5082" l="9524" r="89881">
                        <a14:foregroundMark x1="35119" y1="26230" x2="35119" y2="35246"/>
                        <a14:foregroundMark x1="57738" y1="23770" x2="60714" y2="23770"/>
                        <a14:foregroundMark x1="67857" y1="40164" x2="68452" y2="45902"/>
                        <a14:foregroundMark x1="52976" y1="39344" x2="49405" y2="40984"/>
                        <a14:foregroundMark x1="35714" y1="47541" x2="33333" y2="48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9" y="1409632"/>
            <a:ext cx="6712344" cy="471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208" y="1600200"/>
            <a:ext cx="7821591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nấm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2 </a:t>
            </a:r>
            <a:r>
              <a:rPr lang="en-US" dirty="0" err="1" smtClean="0"/>
              <a:t>phần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mũ</a:t>
            </a:r>
            <a:r>
              <a:rPr lang="en-US" dirty="0" smtClean="0"/>
              <a:t> 			               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unname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5902" l="9524" r="89881">
                        <a14:foregroundMark x1="34524" y1="26230" x2="34524" y2="32787"/>
                        <a14:foregroundMark x1="50595" y1="39344" x2="52976" y2="41803"/>
                        <a14:foregroundMark x1="58333" y1="24590" x2="60714" y2="23770"/>
                        <a14:foregroundMark x1="67857" y1="39344" x2="67262" y2="47541"/>
                        <a14:foregroundMark x1="32738" y1="46721" x2="3571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93" r="17326" b="42921"/>
          <a:stretch/>
        </p:blipFill>
        <p:spPr>
          <a:xfrm>
            <a:off x="865208" y="2488296"/>
            <a:ext cx="3237556" cy="1630944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5902" l="9524" r="89881">
                        <a14:foregroundMark x1="34524" y1="26230" x2="34524" y2="32787"/>
                        <a14:foregroundMark x1="50595" y1="39344" x2="52976" y2="41803"/>
                        <a14:foregroundMark x1="58333" y1="24590" x2="60714" y2="23770"/>
                        <a14:foregroundMark x1="67857" y1="39344" x2="67262" y2="47541"/>
                        <a14:foregroundMark x1="32738" y1="46721" x2="3571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5" t="57257" r="34773" b="1714"/>
          <a:stretch/>
        </p:blipFill>
        <p:spPr>
          <a:xfrm>
            <a:off x="5526171" y="2944875"/>
            <a:ext cx="1632733" cy="117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18" y="1158410"/>
            <a:ext cx="7793681" cy="4967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Times New Roman"/>
                <a:cs typeface="Times New Roman"/>
              </a:rPr>
              <a:t>Các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bước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thực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hiện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pPr>
              <a:buFont typeface="Lucida Grande"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B1: </a:t>
            </a:r>
            <a:r>
              <a:rPr lang="en-US" sz="2400" dirty="0" err="1" smtClean="0">
                <a:latin typeface="Times New Roman"/>
                <a:cs typeface="Times New Roman"/>
              </a:rPr>
              <a:t>Nhào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đất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cho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mềm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Lucida Grande"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B2: Chia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đất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thành</a:t>
            </a:r>
            <a:r>
              <a:rPr lang="en-US" sz="2400" dirty="0" smtClean="0">
                <a:latin typeface="Times New Roman"/>
                <a:cs typeface="Times New Roman"/>
              </a:rPr>
              <a:t> 2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bằng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nhau</a:t>
            </a:r>
            <a:r>
              <a:rPr lang="en-US" sz="2400" dirty="0" smtClean="0">
                <a:latin typeface="Times New Roman"/>
                <a:cs typeface="Times New Roman"/>
              </a:rPr>
              <a:t> (1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làm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mũ</a:t>
            </a:r>
            <a:r>
              <a:rPr lang="en-US" sz="2400" dirty="0" smtClean="0">
                <a:latin typeface="Times New Roman"/>
                <a:cs typeface="Times New Roman"/>
              </a:rPr>
              <a:t>, 1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làm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thân</a:t>
            </a:r>
            <a:r>
              <a:rPr lang="en-US" sz="2400" dirty="0" smtClean="0">
                <a:latin typeface="Times New Roman"/>
                <a:cs typeface="Times New Roman"/>
              </a:rPr>
              <a:t>).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	+ </a:t>
            </a:r>
            <a:r>
              <a:rPr lang="en-US" sz="2400" dirty="0" err="1" smtClean="0">
                <a:latin typeface="Times New Roman"/>
                <a:cs typeface="Times New Roman"/>
              </a:rPr>
              <a:t>Làm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mũ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Xoay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tròn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đất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rồi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ấn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bẹt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latin typeface="Times New Roman"/>
                <a:cs typeface="Times New Roman"/>
              </a:rPr>
              <a:t>sau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đó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dùng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ngón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tay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cái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ấn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xoay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xung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quanh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rồi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úp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xuống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để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tạo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thành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mũ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nấm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latin typeface="Times New Roman"/>
                <a:cs typeface="Times New Roman"/>
              </a:rPr>
              <a:t>+ </a:t>
            </a:r>
            <a:r>
              <a:rPr lang="en-US" sz="2400" dirty="0" err="1" smtClean="0">
                <a:latin typeface="Times New Roman"/>
                <a:cs typeface="Times New Roman"/>
              </a:rPr>
              <a:t>Làm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thân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dirty="0" err="1" smtClean="0">
                <a:latin typeface="Times New Roman"/>
                <a:cs typeface="Times New Roman"/>
              </a:rPr>
              <a:t>Lăn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dài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đất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còn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lại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để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tạo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thành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thân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nấm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pPr>
              <a:buFont typeface="Lucida Grande"/>
              <a:buChar char="-"/>
            </a:pPr>
            <a:r>
              <a:rPr lang="en-US" sz="2400" dirty="0" smtClean="0">
                <a:latin typeface="Times New Roman"/>
                <a:cs typeface="Times New Roman"/>
              </a:rPr>
              <a:t>B3: </a:t>
            </a:r>
            <a:r>
              <a:rPr lang="en-US" sz="2400" dirty="0" err="1" smtClean="0">
                <a:latin typeface="Times New Roman"/>
                <a:cs typeface="Times New Roman"/>
              </a:rPr>
              <a:t>Nối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mũ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và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phần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thân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để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hoàn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thành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được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cây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nấm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183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08" y="823448"/>
            <a:ext cx="7263392" cy="530271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2: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winkleTwinkleLittleStarBestOfCh_3h3x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47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5176" y="1967902"/>
            <a:ext cx="6251830" cy="1521286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Giờ</a:t>
            </a:r>
            <a:r>
              <a:rPr lang="it-IT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học</a:t>
            </a:r>
            <a:r>
              <a:rPr lang="it-IT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đến</a:t>
            </a:r>
            <a:r>
              <a:rPr lang="it-IT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đây</a:t>
            </a:r>
            <a:r>
              <a:rPr lang="it-IT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là </a:t>
            </a:r>
            <a:r>
              <a:rPr lang="it-IT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hết</a:t>
            </a:r>
            <a:r>
              <a:rPr lang="it-IT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it-IT" sz="4000" b="1" kern="1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rồi</a:t>
            </a:r>
            <a:endParaRPr lang="en-US" sz="40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482" y="3475231"/>
            <a:ext cx="5791317" cy="26509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ngoan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giỏi</a:t>
            </a:r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        </a:t>
            </a:r>
          </a:p>
          <a:p>
            <a:pPr marL="0" indent="0">
              <a:buNone/>
            </a:pP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63500"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               </a:t>
            </a:r>
            <a:endParaRPr lang="en-US" dirty="0"/>
          </a:p>
        </p:txBody>
      </p:sp>
      <p:pic>
        <p:nvPicPr>
          <p:cNvPr id="4" name="Picture 3" descr="3701.png_86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10000" r="98605">
                        <a14:foregroundMark x1="49302" y1="42442" x2="61628" y2="62209"/>
                        <a14:foregroundMark x1="27674" y1="57907" x2="52326" y2="8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75" y="3978399"/>
            <a:ext cx="2265503" cy="22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361</Words>
  <Application>Microsoft Office PowerPoint</Application>
  <PresentationFormat>On-screen Show (4:3)</PresentationFormat>
  <Paragraphs>44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PHÒNG GIÁO DỤC VÀ ĐÀO TẠO QUẬN LONG BIÊN TRƯỜNG MẦM NON GIANG BIÊN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hết rồi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HOÀN KIẾM TRƯỜNG MẪU GIÁO HOA HỒNG </dc:title>
  <dc:creator>Nguyen Binh Nguyen</dc:creator>
  <cp:lastModifiedBy>Thanh Thuy</cp:lastModifiedBy>
  <cp:revision>4</cp:revision>
  <dcterms:created xsi:type="dcterms:W3CDTF">2020-02-17T05:15:17Z</dcterms:created>
  <dcterms:modified xsi:type="dcterms:W3CDTF">2021-05-07T14:16:07Z</dcterms:modified>
</cp:coreProperties>
</file>