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57" r:id="rId4"/>
    <p:sldId id="289" r:id="rId5"/>
    <p:sldId id="258" r:id="rId6"/>
    <p:sldId id="259" r:id="rId7"/>
    <p:sldId id="260" r:id="rId8"/>
    <p:sldId id="261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87" r:id="rId17"/>
    <p:sldId id="276" r:id="rId18"/>
    <p:sldId id="269" r:id="rId19"/>
    <p:sldId id="279" r:id="rId20"/>
    <p:sldId id="278" r:id="rId21"/>
    <p:sldId id="271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062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89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76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09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230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34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2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16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1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49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063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85501-7701-4CD5-9CB2-073A36A13D0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8259B-D297-4FF2-B52C-4EBD5F5FD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7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4800"/>
            <a:ext cx="5376863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85800" y="2133600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3415046"/>
            <a:ext cx="77390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iọt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MGB</a:t>
            </a:r>
          </a:p>
          <a:p>
            <a:pPr lvl="0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	: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Huệ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6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431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839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782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71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64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23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23622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Đàm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thoại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386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4357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68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462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814" y="0"/>
            <a:ext cx="921181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219200"/>
            <a:ext cx="716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MỤC ĐÍCH- YÊU CẦU: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1. Kiến thức: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Trẻ biết được tên truyện, </a:t>
            </a:r>
            <a:r>
              <a:rPr lang="vi-VN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hiểu </a:t>
            </a:r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 nội dung câu chuyện.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2. Kĩ năng: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Rèn trẻ nói to, rõ ràng.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3.Thái độ:</a:t>
            </a:r>
          </a:p>
          <a:p>
            <a:r>
              <a:rPr lang="vi-VN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Trẻ làm quen với các hiện tượng thiên nhiên: gió, mây, mưa.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88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673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5495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2743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CÔ MỜI CÁC CON CÙNG XEM VIDEO CÂU CHUYỆN NÀY NHÉ</a:t>
            </a:r>
            <a:r>
              <a:rPr lang="en-US" dirty="0" smtClean="0"/>
              <a:t>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8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2590800"/>
            <a:ext cx="8077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312420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6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2057400"/>
            <a:ext cx="601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44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3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219200"/>
            <a:ext cx="8913813" cy="555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9600" y="226230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725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023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6" cy="6857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58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0" cy="6800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423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0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78</Words>
  <Application>Microsoft Office PowerPoint</Application>
  <PresentationFormat>On-screen Show (4:3)</PresentationFormat>
  <Paragraphs>16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5</cp:revision>
  <dcterms:created xsi:type="dcterms:W3CDTF">2021-03-24T08:31:37Z</dcterms:created>
  <dcterms:modified xsi:type="dcterms:W3CDTF">2021-05-07T02:23:38Z</dcterms:modified>
</cp:coreProperties>
</file>