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2C634-476A-45A1-9B8E-307AEDB52B5D}" v="61" dt="2021-11-10T01:47:54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Bấm &amp; sửa kiểu phụ đề của Bản chính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750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748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00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393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934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43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530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340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857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Phụ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802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Phụ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014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7236D-C680-4349-9A96-AEA01B6A4E8F}" type="datetimeFigureOut">
              <a:rPr lang="vi-VN" smtClean="0"/>
              <a:t>09/11/2021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642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 descr="Ảnh có chứa văn bản&#10;&#10;Mô tả được tự động tạo">
            <a:extLst>
              <a:ext uri="{FF2B5EF4-FFF2-40B4-BE49-F238E27FC236}">
                <a16:creationId xmlns:a16="http://schemas.microsoft.com/office/drawing/2014/main" id="{A4196313-2431-4CB6-AB39-42B44A34A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91"/>
            <a:ext cx="12192000" cy="684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2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828F085-A078-4769-8181-3B3EE60B3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id="{0B03408A-DD3B-4463-AAC5-7D39810E74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" y="-3175"/>
            <a:ext cx="12190966" cy="6865937"/>
          </a:xfrm>
        </p:spPr>
      </p:pic>
    </p:spTree>
    <p:extLst>
      <p:ext uri="{BB962C8B-B14F-4D97-AF65-F5344CB8AC3E}">
        <p14:creationId xmlns:p14="http://schemas.microsoft.com/office/powerpoint/2010/main" val="232052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D01F166-DEC2-4C91-AB81-C168F754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 descr="Ảnh có chứa bóng đá&#10;&#10;Mô tả được tự động tạo">
            <a:extLst>
              <a:ext uri="{FF2B5EF4-FFF2-40B4-BE49-F238E27FC236}">
                <a16:creationId xmlns:a16="http://schemas.microsoft.com/office/drawing/2014/main" id="{4C2500F1-AD9F-47F1-8813-35610ADEE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878" y="-3175"/>
            <a:ext cx="12210640" cy="6757080"/>
          </a:xfrm>
        </p:spPr>
      </p:pic>
    </p:spTree>
    <p:extLst>
      <p:ext uri="{BB962C8B-B14F-4D97-AF65-F5344CB8AC3E}">
        <p14:creationId xmlns:p14="http://schemas.microsoft.com/office/powerpoint/2010/main" val="3468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81AEAA9-7337-45D7-8983-FEDCAEEA3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id="{35221EE4-40C2-4833-8855-02F24A0C05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1" y="-3175"/>
            <a:ext cx="12189179" cy="6865938"/>
          </a:xfrm>
        </p:spPr>
      </p:pic>
    </p:spTree>
    <p:extLst>
      <p:ext uri="{BB962C8B-B14F-4D97-AF65-F5344CB8AC3E}">
        <p14:creationId xmlns:p14="http://schemas.microsoft.com/office/powerpoint/2010/main" val="270677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1F334AC-A7AC-4139-B9ED-613748308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id="{F56E0C8F-5BC9-43B3-AD70-4A8139A478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" y="-3175"/>
            <a:ext cx="12189837" cy="6865937"/>
          </a:xfrm>
        </p:spPr>
      </p:pic>
    </p:spTree>
    <p:extLst>
      <p:ext uri="{BB962C8B-B14F-4D97-AF65-F5344CB8AC3E}">
        <p14:creationId xmlns:p14="http://schemas.microsoft.com/office/powerpoint/2010/main" val="216575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F2DC95E-5A98-4F47-965F-9F1A44276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id="{C4C368C3-0500-44EA-A9AC-CEF3BB0598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734" y="-3175"/>
            <a:ext cx="12195465" cy="6865938"/>
          </a:xfrm>
        </p:spPr>
      </p:pic>
    </p:spTree>
    <p:extLst>
      <p:ext uri="{BB962C8B-B14F-4D97-AF65-F5344CB8AC3E}">
        <p14:creationId xmlns:p14="http://schemas.microsoft.com/office/powerpoint/2010/main" val="2183078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71633D5-955D-40A1-B793-58151F25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id="{279BF2A0-6557-4FF4-92CF-5A704FE6AD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815" y="-3175"/>
            <a:ext cx="12199630" cy="6865937"/>
          </a:xfrm>
        </p:spPr>
      </p:pic>
    </p:spTree>
    <p:extLst>
      <p:ext uri="{BB962C8B-B14F-4D97-AF65-F5344CB8AC3E}">
        <p14:creationId xmlns:p14="http://schemas.microsoft.com/office/powerpoint/2010/main" val="280560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F318178-9428-45DD-AA28-7CE29D36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id="{DDF890E8-DD13-4083-A776-22CAD6F6C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38" y="-3175"/>
            <a:ext cx="12192475" cy="6876823"/>
          </a:xfrm>
        </p:spPr>
      </p:pic>
    </p:spTree>
    <p:extLst>
      <p:ext uri="{BB962C8B-B14F-4D97-AF65-F5344CB8AC3E}">
        <p14:creationId xmlns:p14="http://schemas.microsoft.com/office/powerpoint/2010/main" val="40076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52E3A3A-9F9D-43C8-B33E-8A9491C26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id="{1DC21654-097D-4F77-AD80-57339D9CE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934" y="-3175"/>
            <a:ext cx="12195869" cy="6876822"/>
          </a:xfrm>
        </p:spPr>
      </p:pic>
    </p:spTree>
    <p:extLst>
      <p:ext uri="{BB962C8B-B14F-4D97-AF65-F5344CB8AC3E}">
        <p14:creationId xmlns:p14="http://schemas.microsoft.com/office/powerpoint/2010/main" val="1594579392"/>
      </p:ext>
    </p:extLst>
  </p:cSld>
  <p:clrMapOvr>
    <a:masterClrMapping/>
  </p:clrMapOvr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ăn phòng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Màn hình rộng</PresentationFormat>
  <Paragraphs>0</Paragraphs>
  <Slides>9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0" baseType="lpstr">
      <vt:lpstr>Chủ đề của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/>
  <cp:lastModifiedBy/>
  <cp:revision>36</cp:revision>
  <dcterms:created xsi:type="dcterms:W3CDTF">2012-09-27T01:07:24Z</dcterms:created>
  <dcterms:modified xsi:type="dcterms:W3CDTF">2021-11-10T01:47:59Z</dcterms:modified>
</cp:coreProperties>
</file>