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CF59-7532-40D1-BA2A-243ACB2B5F45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621C-7546-4893-BC25-892B603A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CF59-7532-40D1-BA2A-243ACB2B5F45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621C-7546-4893-BC25-892B603A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CF59-7532-40D1-BA2A-243ACB2B5F45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621C-7546-4893-BC25-892B603A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CF59-7532-40D1-BA2A-243ACB2B5F45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621C-7546-4893-BC25-892B603A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CF59-7532-40D1-BA2A-243ACB2B5F45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621C-7546-4893-BC25-892B603A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CF59-7532-40D1-BA2A-243ACB2B5F45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621C-7546-4893-BC25-892B603A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CF59-7532-40D1-BA2A-243ACB2B5F45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621C-7546-4893-BC25-892B603A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CF59-7532-40D1-BA2A-243ACB2B5F45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621C-7546-4893-BC25-892B603A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CF59-7532-40D1-BA2A-243ACB2B5F45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621C-7546-4893-BC25-892B603A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CF59-7532-40D1-BA2A-243ACB2B5F45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621C-7546-4893-BC25-892B603A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CF59-7532-40D1-BA2A-243ACB2B5F45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621C-7546-4893-BC25-892B603A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CCF59-7532-40D1-BA2A-243ACB2B5F45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B621C-7546-4893-BC25-892B603A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saonam\Desktop\nh&#7841;c%202020.%20doc\nhac%20moi\troi%20nang%20troi%20mua.mp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saonam\Desktop\nh&#7841;c%202020.%20doc\nhac%20moi\ChuEchCon-NguyetHang_5p4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EC86B4260ABE4D00AED24191244CEFB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76600"/>
            <a:ext cx="174942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62000" y="1104900"/>
            <a:ext cx="7543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  <a:t/>
            </a:r>
            <a:b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</a:br>
            <a: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  <a:t/>
            </a:r>
            <a:b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</a:br>
            <a: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  <a:t/>
            </a:r>
            <a:b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</a:br>
            <a: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  <a:t/>
            </a:r>
            <a:b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</a:br>
            <a:r>
              <a:rPr lang="en-US" sz="44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4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4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4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4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4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4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400" b="1" i="1" dirty="0">
                <a:solidFill>
                  <a:srgbClr val="FF3300"/>
                </a:solidFill>
                <a:latin typeface=".VnArabia" pitchFamily="34" charset="0"/>
              </a:rPr>
              <a:t/>
            </a:r>
            <a:br>
              <a:rPr lang="en-US" sz="4400" b="1" i="1" dirty="0">
                <a:solidFill>
                  <a:srgbClr val="FF3300"/>
                </a:solidFill>
                <a:latin typeface=".VnArabia" pitchFamily="34" charset="0"/>
              </a:rPr>
            </a:br>
            <a:r>
              <a:rPr lang="en-US" sz="4400" b="1" dirty="0">
                <a:solidFill>
                  <a:srgbClr val="3399FF"/>
                </a:solidFill>
                <a:latin typeface=".VnAristote" pitchFamily="34" charset="0"/>
              </a:rPr>
              <a:t/>
            </a:r>
            <a:br>
              <a:rPr lang="en-US" sz="4400" b="1" dirty="0">
                <a:solidFill>
                  <a:srgbClr val="3399FF"/>
                </a:solidFill>
                <a:latin typeface=".VnAristote" pitchFamily="34" charset="0"/>
              </a:rPr>
            </a:br>
            <a:r>
              <a:rPr lang="en-US" sz="3200" b="1" dirty="0" err="1">
                <a:solidFill>
                  <a:srgbClr val="0000FF"/>
                </a:solidFill>
              </a:rPr>
              <a:t>Đề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tài</a:t>
            </a:r>
            <a:r>
              <a:rPr lang="en-US" sz="3200" b="1" dirty="0">
                <a:solidFill>
                  <a:srgbClr val="0000FF"/>
                </a:solidFill>
              </a:rPr>
              <a:t>: </a:t>
            </a:r>
            <a:br>
              <a:rPr lang="en-US" sz="3200" b="1" dirty="0">
                <a:solidFill>
                  <a:srgbClr val="0000FF"/>
                </a:solidFill>
              </a:rPr>
            </a:br>
            <a:r>
              <a:rPr lang="en-US" sz="2800" b="1" dirty="0">
                <a:solidFill>
                  <a:srgbClr val="0000FF"/>
                </a:solidFill>
              </a:rPr>
              <a:t/>
            </a:r>
            <a:br>
              <a:rPr lang="en-US" sz="2800" b="1" dirty="0">
                <a:solidFill>
                  <a:srgbClr val="0000FF"/>
                </a:solidFill>
              </a:rPr>
            </a:br>
            <a:r>
              <a:rPr lang="en-US" sz="2800" b="1" dirty="0" err="1">
                <a:solidFill>
                  <a:srgbClr val="0000FF"/>
                </a:solidFill>
              </a:rPr>
              <a:t>Đếm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đến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4, </a:t>
            </a:r>
            <a:r>
              <a:rPr lang="en-US" sz="2800" b="1" dirty="0" err="1" smtClean="0">
                <a:solidFill>
                  <a:srgbClr val="0000FF"/>
                </a:solidFill>
              </a:rPr>
              <a:t>nhận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biết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chữ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4, </a:t>
            </a:r>
            <a:r>
              <a:rPr lang="en-US" sz="2800" b="1" dirty="0" err="1" smtClean="0">
                <a:solidFill>
                  <a:srgbClr val="0000FF"/>
                </a:solidFill>
              </a:rPr>
              <a:t>mối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quan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hệ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hơn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kém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trong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phạm</a:t>
            </a:r>
            <a:r>
              <a:rPr lang="en-US" sz="2800" b="1" dirty="0" smtClean="0">
                <a:solidFill>
                  <a:srgbClr val="0000FF"/>
                </a:solidFill>
              </a:rPr>
              <a:t> vi 4.</a:t>
            </a:r>
            <a:r>
              <a:rPr lang="en-US" sz="2800" b="1" dirty="0">
                <a:solidFill>
                  <a:srgbClr val="0000FF"/>
                </a:solidFill>
              </a:rPr>
              <a:t/>
            </a:r>
            <a:br>
              <a:rPr lang="en-US" sz="2800" b="1" dirty="0">
                <a:solidFill>
                  <a:srgbClr val="0000FF"/>
                </a:solidFill>
              </a:rPr>
            </a:br>
            <a:r>
              <a:rPr lang="en-US" sz="2800" b="1" dirty="0">
                <a:solidFill>
                  <a:srgbClr val="0000FF"/>
                </a:solidFill>
              </a:rPr>
              <a:t/>
            </a:r>
            <a:br>
              <a:rPr lang="en-US" sz="2800" b="1" dirty="0">
                <a:solidFill>
                  <a:srgbClr val="0000FF"/>
                </a:solidFill>
              </a:rPr>
            </a:br>
            <a:r>
              <a:rPr lang="en-US" sz="2800" b="1" dirty="0">
                <a:solidFill>
                  <a:srgbClr val="0000FF"/>
                </a:solidFill>
                <a:latin typeface=".VnArabia" pitchFamily="34" charset="0"/>
              </a:rPr>
              <a:t/>
            </a:r>
            <a:br>
              <a:rPr lang="en-US" sz="2800" b="1" dirty="0">
                <a:solidFill>
                  <a:srgbClr val="0000FF"/>
                </a:solidFill>
                <a:latin typeface=".VnArabia" pitchFamily="34" charset="0"/>
              </a:rPr>
            </a:br>
            <a:r>
              <a:rPr lang="en-US" sz="28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endParaRPr lang="en-US" sz="28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0" y="2590800"/>
            <a:ext cx="6019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endParaRPr lang="en-US" sz="3200" b="1">
              <a:solidFill>
                <a:srgbClr val="FF3300"/>
              </a:solidFill>
              <a:latin typeface=".VnAvant" pitchFamily="34" charset="0"/>
            </a:endParaRPr>
          </a:p>
        </p:txBody>
      </p:sp>
      <p:pic>
        <p:nvPicPr>
          <p:cNvPr id="2054" name="Picture 6" descr="blumen-pflanzen08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3425" y="5981700"/>
            <a:ext cx="742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Picture8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66743" y="5955506"/>
            <a:ext cx="11430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EC86B4260ABE4D00AED24191244CEFB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4575" y="0"/>
            <a:ext cx="174942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1676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228600"/>
            <a:ext cx="1600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8600"/>
            <a:ext cx="1600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52400"/>
            <a:ext cx="1600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438400"/>
            <a:ext cx="1676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362200"/>
            <a:ext cx="1905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15200" y="2438400"/>
            <a:ext cx="1004888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sz="11500" b="1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2438400"/>
            <a:ext cx="1828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2438400"/>
            <a:ext cx="152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555103" y="-457200"/>
            <a:ext cx="158889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0" b="1" dirty="0" smtClean="0">
                <a:solidFill>
                  <a:schemeClr val="accent2"/>
                </a:solidFill>
              </a:rPr>
              <a:t>4</a:t>
            </a:r>
            <a:endParaRPr lang="en-US" sz="21600" b="1" dirty="0">
              <a:solidFill>
                <a:schemeClr val="accent2"/>
              </a:solidFill>
            </a:endParaRPr>
          </a:p>
        </p:txBody>
      </p:sp>
      <p:sp>
        <p:nvSpPr>
          <p:cNvPr id="9228" name="TextBox 17"/>
          <p:cNvSpPr txBox="1">
            <a:spLocks noChangeArrowheads="1"/>
          </p:cNvSpPr>
          <p:nvPr/>
        </p:nvSpPr>
        <p:spPr bwMode="auto">
          <a:xfrm>
            <a:off x="7772400" y="533400"/>
            <a:ext cx="18415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3800" b="1">
              <a:solidFill>
                <a:schemeClr val="accent2"/>
              </a:solidFill>
            </a:endParaRP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0" y="381000"/>
            <a:ext cx="838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6200" y="1524000"/>
            <a:ext cx="1447801" cy="38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458200" y="304800"/>
            <a:ext cx="352425" cy="186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7620001" y="1828800"/>
            <a:ext cx="15239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0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20000" y="2133600"/>
            <a:ext cx="129308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b="1" dirty="0" smtClean="0">
                <a:solidFill>
                  <a:srgbClr val="0000FF"/>
                </a:solidFill>
                <a:latin typeface=".VnArabia"/>
                <a:cs typeface="Times New Roman" pitchFamily="18" charset="0"/>
              </a:rPr>
              <a:t>3</a:t>
            </a:r>
            <a:endParaRPr lang="en-US" sz="16600" b="1" dirty="0">
              <a:solidFill>
                <a:srgbClr val="0000FF"/>
              </a:solidFill>
              <a:latin typeface=".VnArabia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543800" y="1905000"/>
            <a:ext cx="1369286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600" b="1" dirty="0" smtClean="0">
                <a:solidFill>
                  <a:srgbClr val="0000FF"/>
                </a:solidFill>
                <a:latin typeface=".VnArabia"/>
              </a:rPr>
              <a:t>2</a:t>
            </a:r>
            <a:endParaRPr lang="en-US" sz="16600" b="1" dirty="0">
              <a:solidFill>
                <a:srgbClr val="0000FF"/>
              </a:solidFill>
              <a:latin typeface=".VnArab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91400" y="1905000"/>
            <a:ext cx="1752600" cy="272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b="1" dirty="0" smtClean="0">
                <a:solidFill>
                  <a:srgbClr val="0000FF"/>
                </a:solidFill>
              </a:rPr>
              <a:t> 1</a:t>
            </a:r>
            <a:endParaRPr lang="en-US" sz="16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1" grpId="1"/>
      <p:bldP spid="21" grpId="2"/>
      <p:bldP spid="21" grpId="3"/>
      <p:bldP spid="21" grpId="4"/>
      <p:bldP spid="21" grpId="5"/>
      <p:bldP spid="25" grpId="0"/>
      <p:bldP spid="25" grpId="1"/>
      <p:bldP spid="26" grpId="0"/>
      <p:bldP spid="26" grpId="1"/>
      <p:bldP spid="27" grpId="0"/>
      <p:bldP spid="2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600200"/>
            <a:ext cx="76200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1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1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1</a:t>
            </a:r>
          </a:p>
          <a:p>
            <a:r>
              <a:rPr lang="en-US" sz="11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1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endParaRPr lang="en-US" sz="115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troi nang troi mu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400800" y="106680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23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600200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2</a:t>
            </a:r>
          </a:p>
          <a:p>
            <a:pPr algn="ctr"/>
            <a:r>
              <a:rPr lang="en-US" sz="7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ChuEchCon-NguyetHang_5p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638800" y="533400"/>
            <a:ext cx="1905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732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-2286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EC86B4260ABE4D00AED24191244CEFB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76600"/>
            <a:ext cx="174942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62000" y="762000"/>
            <a:ext cx="7543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  <a:t/>
            </a:r>
            <a:b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</a:br>
            <a: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  <a:t/>
            </a:r>
            <a:b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</a:br>
            <a: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  <a:t/>
            </a:r>
            <a:b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</a:br>
            <a: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  <a:t/>
            </a:r>
            <a:br>
              <a:rPr lang="en-US" sz="4400" b="1" dirty="0">
                <a:solidFill>
                  <a:srgbClr val="FF3300"/>
                </a:solidFill>
                <a:latin typeface=".VnAristote" pitchFamily="34" charset="0"/>
              </a:rPr>
            </a:br>
            <a:r>
              <a:rPr lang="en-US" sz="4400" b="1" i="1" dirty="0">
                <a:solidFill>
                  <a:srgbClr val="FF3300"/>
                </a:solidFill>
                <a:latin typeface=".VnArabia" pitchFamily="34" charset="0"/>
              </a:rPr>
              <a:t/>
            </a:r>
            <a:br>
              <a:rPr lang="en-US" sz="4400" b="1" i="1" dirty="0">
                <a:solidFill>
                  <a:srgbClr val="FF3300"/>
                </a:solidFill>
                <a:latin typeface=".VnArabia" pitchFamily="34" charset="0"/>
              </a:rPr>
            </a:br>
            <a:r>
              <a:rPr lang="en-US" sz="4400" b="1" dirty="0">
                <a:solidFill>
                  <a:srgbClr val="3399FF"/>
                </a:solidFill>
                <a:latin typeface=".VnAristote" pitchFamily="34" charset="0"/>
              </a:rPr>
              <a:t/>
            </a:r>
            <a:br>
              <a:rPr lang="en-US" sz="4400" b="1" dirty="0">
                <a:solidFill>
                  <a:srgbClr val="3399FF"/>
                </a:solidFill>
                <a:latin typeface=".VnAristote" pitchFamily="34" charset="0"/>
              </a:rPr>
            </a:br>
            <a:r>
              <a:rPr lang="en-US" sz="3200" b="1" dirty="0">
                <a:solidFill>
                  <a:srgbClr val="0000FF"/>
                </a:solidFill>
              </a:rPr>
              <a:t/>
            </a:r>
            <a:br>
              <a:rPr lang="en-US" sz="3200" b="1" dirty="0">
                <a:solidFill>
                  <a:srgbClr val="0000FF"/>
                </a:solidFill>
              </a:rPr>
            </a:br>
            <a:r>
              <a:rPr lang="en-US" sz="2800" b="1" dirty="0">
                <a:solidFill>
                  <a:srgbClr val="0000FF"/>
                </a:solidFill>
              </a:rPr>
              <a:t/>
            </a:r>
            <a:br>
              <a:rPr lang="en-US" sz="2800" b="1" dirty="0">
                <a:solidFill>
                  <a:srgbClr val="0000FF"/>
                </a:solidFill>
              </a:rPr>
            </a:br>
            <a:r>
              <a:rPr lang="en-US" sz="2800" b="1" dirty="0">
                <a:solidFill>
                  <a:srgbClr val="0000FF"/>
                </a:solidFill>
                <a:latin typeface=".VnArabia" pitchFamily="34" charset="0"/>
              </a:rPr>
              <a:t/>
            </a:r>
            <a:br>
              <a:rPr lang="en-US" sz="2800" b="1" dirty="0">
                <a:solidFill>
                  <a:srgbClr val="0000FF"/>
                </a:solidFill>
                <a:latin typeface=".VnArabia" pitchFamily="34" charset="0"/>
              </a:rPr>
            </a:br>
            <a:endParaRPr lang="en-US" sz="28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0" y="2590800"/>
            <a:ext cx="6019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endParaRPr lang="en-US" sz="3200" b="1">
              <a:solidFill>
                <a:srgbClr val="FF3300"/>
              </a:solidFill>
              <a:latin typeface=".VnAvant" pitchFamily="34" charset="0"/>
            </a:endParaRPr>
          </a:p>
        </p:txBody>
      </p:sp>
      <p:pic>
        <p:nvPicPr>
          <p:cNvPr id="2054" name="Picture 6" descr="blumen-pflanzen08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1828800"/>
            <a:ext cx="742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Picture8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4953000"/>
            <a:ext cx="11430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EC86B4260ABE4D00AED24191244CEFB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4575" y="0"/>
            <a:ext cx="174942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295400" y="1828800"/>
            <a:ext cx="8153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C00000"/>
                </a:solidFill>
              </a:rPr>
              <a:t>Cảm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ơn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các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cô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đã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về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dự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giờ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thăm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lớp</a:t>
            </a:r>
            <a:r>
              <a:rPr lang="en-US" sz="6000" b="1" dirty="0" smtClean="0">
                <a:solidFill>
                  <a:srgbClr val="0000FF"/>
                </a:solidFill>
              </a:rPr>
              <a:t/>
            </a:r>
            <a:br>
              <a:rPr lang="en-US" sz="6000" b="1" dirty="0" smtClean="0">
                <a:solidFill>
                  <a:srgbClr val="0000FF"/>
                </a:solidFill>
              </a:rPr>
            </a:br>
            <a:r>
              <a:rPr lang="en-US" sz="6000" b="1" dirty="0" smtClean="0">
                <a:solidFill>
                  <a:srgbClr val="0000FF"/>
                </a:solidFill>
              </a:rPr>
              <a:t/>
            </a:r>
            <a:br>
              <a:rPr lang="en-US" sz="6000" b="1" dirty="0" smtClean="0">
                <a:solidFill>
                  <a:srgbClr val="0000FF"/>
                </a:solidFill>
              </a:rPr>
            </a:b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31</Words>
  <Application>Microsoft Office PowerPoint</Application>
  <PresentationFormat>On-screen Show (4:3)</PresentationFormat>
  <Paragraphs>12</Paragraphs>
  <Slides>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.VnArabia</vt:lpstr>
      <vt:lpstr>.VnAristote</vt:lpstr>
      <vt:lpstr>.VnAvant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admins</cp:lastModifiedBy>
  <cp:revision>16</cp:revision>
  <dcterms:created xsi:type="dcterms:W3CDTF">2020-12-21T12:21:03Z</dcterms:created>
  <dcterms:modified xsi:type="dcterms:W3CDTF">2021-11-12T03:46:32Z</dcterms:modified>
</cp:coreProperties>
</file>