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56" r:id="rId4"/>
    <p:sldId id="258" r:id="rId5"/>
    <p:sldId id="259" r:id="rId6"/>
    <p:sldId id="274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81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00"/>
    <a:srgbClr val="000066"/>
    <a:srgbClr val="0000CC"/>
    <a:srgbClr val="CC0000"/>
    <a:srgbClr val="FF0066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F5B0D-6488-4B18-BEA1-61756BF6F6E7}" v="82" dt="2021-11-22T13:26:41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FF7F42-F594-414C-BAEC-E308DC59D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60242-DFEE-4A5A-BA47-51CB77FDD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DB21C-2CE3-40AE-98CF-BDA07ED48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5854C-6925-4C34-920C-AA41F27A5A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19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1316FE-19FB-41FE-959C-FE139CBB3C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5CB20E-8821-4A36-92C1-63ACE1FD2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4EE3A-ADCD-4881-BE71-464AF15D1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D7DA8-CCB0-44F3-932E-70B795E255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147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78A37-E829-43EE-922E-4F9BC8657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12451-F31D-48F3-B45D-03B40D7FA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C968A-D835-40FA-93DF-5910018CC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F8CA1-49DC-410F-9C3D-17E85FFA25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637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B4211B-1628-4BD7-B2D4-6C962AEEE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EFEF1-3647-4DFF-ADD0-676CA7061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545B54-D56E-4CB1-862D-1DBDCE407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4B5E0-1B17-4A39-95D9-886BBCCCBE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130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8E6520-8118-4646-9FAE-2E3F4EB1D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42D1A-F6ED-42EB-90E0-3CBCDFA31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01707-7080-48CC-AE12-2848B8399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9BE3F-CE29-40E0-A649-40BC13EBD3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034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9541A-1B16-42E1-A060-04F5AAF5C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85289-9952-4005-A368-5BE347B0E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E4C66-AD44-4172-B08C-47B8A8FB1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1EC04-884B-450B-8C5C-2C36832D87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436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291C53-A56D-42AE-86E0-F5F0F78A8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BEF6C2-8D89-4BD3-B31C-21D0A108F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01138A-B9EE-4A13-904B-D946B1661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377E6-9FA2-4E9B-9D09-C982005856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740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936B63-CE78-438B-B031-7ADDD19EA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A89EA-B361-4495-8F12-A4FAFC50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22A6B9-C5D2-424C-A57A-7576FB582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89F1E-38DC-4E84-8E5A-A6B159D51C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43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7AB162-3EFB-4F26-BD42-ECAC50772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F4CDEF-667A-48A9-B8DE-5497C4441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07C37D-AAC6-4B4B-98DF-DB79218AC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487DE-4665-4A77-8C35-6AA5AD07B0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643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6AF78-3EA6-4B6B-A38E-11273C4FF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0714C-0138-48D5-B010-569176AF4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3EAF0-1483-491B-A395-0F14E95F7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1A91B-F780-4778-BE02-F4D5783ECA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993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E1DD7-FBF7-4175-8983-81E2482DC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54F76-6CBF-49FD-B82D-E8874B206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02C09-799A-433E-BBC5-73D0DBD77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3A4B9-8604-4837-AF5D-212D8EA100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28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A21001A-42B9-4AE8-BC8B-C889A2721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AC6061E-E77A-4001-B11A-29FDA5A7F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257820-5B59-4AC3-828A-C47071B6F1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FF5C6-B534-4B30-9FD1-BE9F70A96A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42AC9E-C1BB-444D-AF4D-34B4525CB0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6480A1-A771-4540-A0E9-B2A69F6FBF6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83">
            <a:extLst>
              <a:ext uri="{FF2B5EF4-FFF2-40B4-BE49-F238E27FC236}">
                <a16:creationId xmlns:a16="http://schemas.microsoft.com/office/drawing/2014/main" id="{843B7ED1-2773-4DC1-AFFA-00B6EBE8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7525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          TRƯỜNG MẦM NON GIA QUẤT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D96DD64-A5CD-48D9-9566-45615EFF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426" y="114959"/>
            <a:ext cx="3246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latin typeface="Times New Roman"/>
                <a:cs typeface="Times New Roman"/>
              </a:rPr>
              <a:t>UBND QUẬN LONG BIÊN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2FB61539-6D16-4F0D-A103-47BF0542F9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9E2EEB8-1B18-4BB1-9AE3-B314A3822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8763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XEM ĐỒNG HỒ</a:t>
            </a:r>
          </a:p>
          <a:p>
            <a:pPr algn="ctr" eaLnBrk="1" hangingPunct="1"/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lớn (5-6 tuổi)</a:t>
            </a:r>
          </a:p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25-30 phút</a:t>
            </a:r>
          </a:p>
          <a:p>
            <a:pPr algn="ctr" eaLnBrk="1" hangingPunct="1"/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52EDC695-0940-4BE3-8E71-A88B5301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67056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9" descr="floral">
            <a:extLst>
              <a:ext uri="{FF2B5EF4-FFF2-40B4-BE49-F238E27FC236}">
                <a16:creationId xmlns:a16="http://schemas.microsoft.com/office/drawing/2014/main" id="{02ABD344-A66C-44B9-A9C9-58FDC94208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5670550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floral">
            <a:extLst>
              <a:ext uri="{FF2B5EF4-FFF2-40B4-BE49-F238E27FC236}">
                <a16:creationId xmlns:a16="http://schemas.microsoft.com/office/drawing/2014/main" id="{B15A7173-B1F3-4635-BFBD-4EB48347F5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67400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floral">
            <a:extLst>
              <a:ext uri="{FF2B5EF4-FFF2-40B4-BE49-F238E27FC236}">
                <a16:creationId xmlns:a16="http://schemas.microsoft.com/office/drawing/2014/main" id="{6E5584B4-56A8-4F60-A825-FAE75BF2F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678488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floral">
            <a:extLst>
              <a:ext uri="{FF2B5EF4-FFF2-40B4-BE49-F238E27FC236}">
                <a16:creationId xmlns:a16="http://schemas.microsoft.com/office/drawing/2014/main" id="{DE9FDD3D-0C66-4AC1-9DF3-081C3B33D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867400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floral">
            <a:extLst>
              <a:ext uri="{FF2B5EF4-FFF2-40B4-BE49-F238E27FC236}">
                <a16:creationId xmlns:a16="http://schemas.microsoft.com/office/drawing/2014/main" id="{370CA893-B6DD-4A8A-A99D-847342DEC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670550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 descr="floral">
            <a:extLst>
              <a:ext uri="{FF2B5EF4-FFF2-40B4-BE49-F238E27FC236}">
                <a16:creationId xmlns:a16="http://schemas.microsoft.com/office/drawing/2014/main" id="{034C2414-1F05-4558-8117-4D095F80E4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5899150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floral">
            <a:extLst>
              <a:ext uri="{FF2B5EF4-FFF2-40B4-BE49-F238E27FC236}">
                <a16:creationId xmlns:a16="http://schemas.microsoft.com/office/drawing/2014/main" id="{60E3ABBF-64A1-45F7-8FB1-306D0635C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602288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 descr="floral">
            <a:extLst>
              <a:ext uri="{FF2B5EF4-FFF2-40B4-BE49-F238E27FC236}">
                <a16:creationId xmlns:a16="http://schemas.microsoft.com/office/drawing/2014/main" id="{D3960F40-45DE-41EF-8373-8E689325F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599281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 descr="floral">
            <a:extLst>
              <a:ext uri="{FF2B5EF4-FFF2-40B4-BE49-F238E27FC236}">
                <a16:creationId xmlns:a16="http://schemas.microsoft.com/office/drawing/2014/main" id="{8FCABAC9-4424-4960-BF87-361037189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599281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floral">
            <a:extLst>
              <a:ext uri="{FF2B5EF4-FFF2-40B4-BE49-F238E27FC236}">
                <a16:creationId xmlns:a16="http://schemas.microsoft.com/office/drawing/2014/main" id="{592DAF99-DFD7-45C7-92A8-080AEFCFB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576421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9" descr="floral">
            <a:extLst>
              <a:ext uri="{FF2B5EF4-FFF2-40B4-BE49-F238E27FC236}">
                <a16:creationId xmlns:a16="http://schemas.microsoft.com/office/drawing/2014/main" id="{7CF97EF3-0507-4589-92B0-585BF80CA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52400"/>
            <a:ext cx="1006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>
            <a:extLst>
              <a:ext uri="{FF2B5EF4-FFF2-40B4-BE49-F238E27FC236}">
                <a16:creationId xmlns:a16="http://schemas.microsoft.com/office/drawing/2014/main" id="{34FDA51E-847B-4441-97EB-D33677B1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Câu nào đúng? Câu nào sai?</a:t>
            </a:r>
          </a:p>
        </p:txBody>
      </p:sp>
      <p:sp>
        <p:nvSpPr>
          <p:cNvPr id="11267" name="Oval 8">
            <a:extLst>
              <a:ext uri="{FF2B5EF4-FFF2-40B4-BE49-F238E27FC236}">
                <a16:creationId xmlns:a16="http://schemas.microsoft.com/office/drawing/2014/main" id="{94FAA4E9-4BB7-434F-AAD1-0DDF95DFA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018E0137-F29F-4EF4-AD3E-4DBF32981CD1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5553075"/>
            <a:ext cx="3962400" cy="506413"/>
            <a:chOff x="151" y="1955"/>
            <a:chExt cx="4737" cy="319"/>
          </a:xfrm>
        </p:grpSpPr>
        <p:sp>
          <p:nvSpPr>
            <p:cNvPr id="11280" name="Rectangle 18">
              <a:extLst>
                <a:ext uri="{FF2B5EF4-FFF2-40B4-BE49-F238E27FC236}">
                  <a16:creationId xmlns:a16="http://schemas.microsoft.com/office/drawing/2014/main" id="{51145A76-124F-4E1F-AA4E-66D1BD3D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963"/>
              <a:ext cx="231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81" name="AutoShape 19">
              <a:extLst>
                <a:ext uri="{FF2B5EF4-FFF2-40B4-BE49-F238E27FC236}">
                  <a16:creationId xmlns:a16="http://schemas.microsoft.com/office/drawing/2014/main" id="{643C0520-3AC3-4134-92A4-D5EA1AD2E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" y="1955"/>
              <a:ext cx="4737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e. Lan tập đàn lúc 20 giờ.   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3432F004-E050-4532-A643-5D5C8034742F}"/>
              </a:ext>
            </a:extLst>
          </p:cNvPr>
          <p:cNvGrpSpPr>
            <a:grpSpLocks/>
          </p:cNvGrpSpPr>
          <p:nvPr/>
        </p:nvGrpSpPr>
        <p:grpSpPr bwMode="auto">
          <a:xfrm>
            <a:off x="3019425" y="6164263"/>
            <a:ext cx="4075113" cy="506412"/>
            <a:chOff x="123" y="1923"/>
            <a:chExt cx="4794" cy="383"/>
          </a:xfrm>
        </p:grpSpPr>
        <p:sp>
          <p:nvSpPr>
            <p:cNvPr id="11278" name="Rectangle 9">
              <a:extLst>
                <a:ext uri="{FF2B5EF4-FFF2-40B4-BE49-F238E27FC236}">
                  <a16:creationId xmlns:a16="http://schemas.microsoft.com/office/drawing/2014/main" id="{40359C9C-EA9D-497E-BD70-E45A2CD4F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1933"/>
              <a:ext cx="314" cy="3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9" name="AutoShape 10">
              <a:extLst>
                <a:ext uri="{FF2B5EF4-FFF2-40B4-BE49-F238E27FC236}">
                  <a16:creationId xmlns:a16="http://schemas.microsoft.com/office/drawing/2014/main" id="{3E88B0F9-1532-4738-8FDF-8E2A68B43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1923"/>
              <a:ext cx="4794" cy="3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g. Lan tập đàn lúc 8 giờ sáng.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1DE5C2A5-35A1-4162-B069-4A4380A4816F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752600"/>
            <a:ext cx="3733800" cy="3657600"/>
            <a:chOff x="3984" y="1152"/>
            <a:chExt cx="1680" cy="1872"/>
          </a:xfrm>
        </p:grpSpPr>
        <p:grpSp>
          <p:nvGrpSpPr>
            <p:cNvPr id="11273" name="Group 16">
              <a:extLst>
                <a:ext uri="{FF2B5EF4-FFF2-40B4-BE49-F238E27FC236}">
                  <a16:creationId xmlns:a16="http://schemas.microsoft.com/office/drawing/2014/main" id="{0AAED608-E44E-49E1-9ACD-DA27E6A11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152"/>
              <a:ext cx="1680" cy="1872"/>
              <a:chOff x="3744" y="1152"/>
              <a:chExt cx="1680" cy="1872"/>
            </a:xfrm>
          </p:grpSpPr>
          <p:pic>
            <p:nvPicPr>
              <p:cNvPr id="11275" name="Picture 17" descr="Copy (4) of TOAN1">
                <a:extLst>
                  <a:ext uri="{FF2B5EF4-FFF2-40B4-BE49-F238E27FC236}">
                    <a16:creationId xmlns:a16="http://schemas.microsoft.com/office/drawing/2014/main" id="{64D57725-955E-4389-829F-93DF65CD2C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5" r="4802" b="3125"/>
              <a:stretch>
                <a:fillRect/>
              </a:stretch>
            </p:blipFill>
            <p:spPr bwMode="auto">
              <a:xfrm>
                <a:off x="3744" y="1152"/>
                <a:ext cx="1680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6" name="Line 18">
                <a:extLst>
                  <a:ext uri="{FF2B5EF4-FFF2-40B4-BE49-F238E27FC236}">
                    <a16:creationId xmlns:a16="http://schemas.microsoft.com/office/drawing/2014/main" id="{6E402E14-E8AA-4E08-88B2-E5C486341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7" name="Line 19">
                <a:extLst>
                  <a:ext uri="{FF2B5EF4-FFF2-40B4-BE49-F238E27FC236}">
                    <a16:creationId xmlns:a16="http://schemas.microsoft.com/office/drawing/2014/main" id="{9450905E-F9C6-4A50-8292-E54C689B7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" y="158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1274" name="Oval 20">
              <a:extLst>
                <a:ext uri="{FF2B5EF4-FFF2-40B4-BE49-F238E27FC236}">
                  <a16:creationId xmlns:a16="http://schemas.microsoft.com/office/drawing/2014/main" id="{257B97ED-9FD2-4574-9D4A-6AFEEF5E1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20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A060936F-AA5C-41CF-AF05-1DE3C010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550" y="5432425"/>
            <a:ext cx="1143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46FD2457-6855-4062-9003-70464E574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099175"/>
            <a:ext cx="1143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33" grpId="0" animBg="1"/>
      <p:bldP spid="133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>
            <a:extLst>
              <a:ext uri="{FF2B5EF4-FFF2-40B4-BE49-F238E27FC236}">
                <a16:creationId xmlns:a16="http://schemas.microsoft.com/office/drawing/2014/main" id="{C00B7634-77F5-4063-8F1C-33C08157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Quay kim trên mặt đồng hồ để đồng hồ chỉ:</a:t>
            </a:r>
          </a:p>
        </p:txBody>
      </p:sp>
      <p:sp>
        <p:nvSpPr>
          <p:cNvPr id="12291" name="Oval 8">
            <a:extLst>
              <a:ext uri="{FF2B5EF4-FFF2-40B4-BE49-F238E27FC236}">
                <a16:creationId xmlns:a16="http://schemas.microsoft.com/office/drawing/2014/main" id="{1D1FB5B7-01D3-495A-97D1-802C739D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9A378353-BF91-404F-ABE2-56DB4092B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 giờ;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79F306F9-4A0C-42FD-8778-FBE9BB9EF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7526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11 giờ;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17716283-1F57-461C-9631-77BA4713D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6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14 giờ;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FDE38244-06D5-4B85-9BAC-25AE4C71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6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18 giờ;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CC8180CF-A14A-46E0-9CC0-F05ECC138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6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23 giờ.</a:t>
            </a:r>
          </a:p>
        </p:txBody>
      </p:sp>
      <p:pic>
        <p:nvPicPr>
          <p:cNvPr id="14350" name="Picture 14" descr="dong ho">
            <a:extLst>
              <a:ext uri="{FF2B5EF4-FFF2-40B4-BE49-F238E27FC236}">
                <a16:creationId xmlns:a16="http://schemas.microsoft.com/office/drawing/2014/main" id="{7C1B2720-DD74-47ED-A3D1-110A3187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1475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id="{6249E20B-418C-43F8-88C8-F89F3ADBC19B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460750"/>
            <a:ext cx="320675" cy="1295400"/>
            <a:chOff x="3927" y="2016"/>
            <a:chExt cx="201" cy="1296"/>
          </a:xfrm>
        </p:grpSpPr>
        <p:sp>
          <p:nvSpPr>
            <p:cNvPr id="12327" name="Rectangle 16">
              <a:extLst>
                <a:ext uri="{FF2B5EF4-FFF2-40B4-BE49-F238E27FC236}">
                  <a16:creationId xmlns:a16="http://schemas.microsoft.com/office/drawing/2014/main" id="{AF8DEE8D-BC49-4E73-AEDE-7EF86F6CD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</p:txBody>
        </p:sp>
        <p:sp>
          <p:nvSpPr>
            <p:cNvPr id="12328" name="Line 17" descr="Blue tissue paper">
              <a:extLst>
                <a:ext uri="{FF2B5EF4-FFF2-40B4-BE49-F238E27FC236}">
                  <a16:creationId xmlns:a16="http://schemas.microsoft.com/office/drawing/2014/main" id="{FB0BB66F-1E63-4149-95B6-1E1927F710B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9" name="Oval 18">
              <a:extLst>
                <a:ext uri="{FF2B5EF4-FFF2-40B4-BE49-F238E27FC236}">
                  <a16:creationId xmlns:a16="http://schemas.microsoft.com/office/drawing/2014/main" id="{D3B08FA1-C93D-48B2-B3B6-91AF213E8C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64BCE488-4F3D-4E56-8B03-F62CFAF032AD}"/>
              </a:ext>
            </a:extLst>
          </p:cNvPr>
          <p:cNvGrpSpPr>
            <a:grpSpLocks/>
          </p:cNvGrpSpPr>
          <p:nvPr/>
        </p:nvGrpSpPr>
        <p:grpSpPr bwMode="auto">
          <a:xfrm rot="-6885544">
            <a:off x="1304925" y="3324225"/>
            <a:ext cx="381000" cy="1498600"/>
            <a:chOff x="2880" y="2880"/>
            <a:chExt cx="240" cy="1152"/>
          </a:xfrm>
        </p:grpSpPr>
        <p:sp>
          <p:nvSpPr>
            <p:cNvPr id="12323" name="Rectangle 20" descr="Blue tissue paper">
              <a:extLst>
                <a:ext uri="{FF2B5EF4-FFF2-40B4-BE49-F238E27FC236}">
                  <a16:creationId xmlns:a16="http://schemas.microsoft.com/office/drawing/2014/main" id="{0374456D-480A-45EA-91EC-34F4CE88D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2324" name="Group 21">
              <a:extLst>
                <a:ext uri="{FF2B5EF4-FFF2-40B4-BE49-F238E27FC236}">
                  <a16:creationId xmlns:a16="http://schemas.microsoft.com/office/drawing/2014/main" id="{868AE3D0-E6AB-4D1C-9D20-FCEE39C83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2325" name="Line 22">
                <a:extLst>
                  <a:ext uri="{FF2B5EF4-FFF2-40B4-BE49-F238E27FC236}">
                    <a16:creationId xmlns:a16="http://schemas.microsoft.com/office/drawing/2014/main" id="{AFA3815A-9B81-4420-9A87-4D687EBEC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6" name="Oval 23">
                <a:extLst>
                  <a:ext uri="{FF2B5EF4-FFF2-40B4-BE49-F238E27FC236}">
                    <a16:creationId xmlns:a16="http://schemas.microsoft.com/office/drawing/2014/main" id="{E1D17C46-7F8F-493E-9858-E1B23E670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14360" name="Text Box 24">
            <a:extLst>
              <a:ext uri="{FF2B5EF4-FFF2-40B4-BE49-F238E27FC236}">
                <a16:creationId xmlns:a16="http://schemas.microsoft.com/office/drawing/2014/main" id="{C9A73B84-4EEC-4487-A8F1-55C1C0EA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1275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B20A22"/>
                </a:solidFill>
                <a:latin typeface="Times New Roman" panose="02020603050405020304" pitchFamily="18" charset="0"/>
              </a:rPr>
              <a:t>8 giờ</a:t>
            </a:r>
          </a:p>
        </p:txBody>
      </p:sp>
      <p:pic>
        <p:nvPicPr>
          <p:cNvPr id="14361" name="Picture 25" descr="dong ho">
            <a:extLst>
              <a:ext uri="{FF2B5EF4-FFF2-40B4-BE49-F238E27FC236}">
                <a16:creationId xmlns:a16="http://schemas.microsoft.com/office/drawing/2014/main" id="{A6C9D4B9-5E28-49CF-91E4-94A32CBB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35275"/>
            <a:ext cx="2362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DDA4A3D8-D7C3-4927-8976-21817115F84F}"/>
              </a:ext>
            </a:extLst>
          </p:cNvPr>
          <p:cNvGrpSpPr>
            <a:grpSpLocks/>
          </p:cNvGrpSpPr>
          <p:nvPr/>
        </p:nvGrpSpPr>
        <p:grpSpPr bwMode="auto">
          <a:xfrm>
            <a:off x="4235450" y="3368675"/>
            <a:ext cx="336550" cy="1330325"/>
            <a:chOff x="3927" y="2016"/>
            <a:chExt cx="201" cy="1296"/>
          </a:xfrm>
        </p:grpSpPr>
        <p:sp>
          <p:nvSpPr>
            <p:cNvPr id="12320" name="Rectangle 27">
              <a:extLst>
                <a:ext uri="{FF2B5EF4-FFF2-40B4-BE49-F238E27FC236}">
                  <a16:creationId xmlns:a16="http://schemas.microsoft.com/office/drawing/2014/main" id="{FA07E4AE-D7EB-4EB3-B637-498D39968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</p:txBody>
        </p:sp>
        <p:sp>
          <p:nvSpPr>
            <p:cNvPr id="12321" name="Line 28" descr="Blue tissue paper">
              <a:extLst>
                <a:ext uri="{FF2B5EF4-FFF2-40B4-BE49-F238E27FC236}">
                  <a16:creationId xmlns:a16="http://schemas.microsoft.com/office/drawing/2014/main" id="{6440A53A-51A6-49A5-9B4D-DAE49E66FA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22" name="Oval 29">
              <a:extLst>
                <a:ext uri="{FF2B5EF4-FFF2-40B4-BE49-F238E27FC236}">
                  <a16:creationId xmlns:a16="http://schemas.microsoft.com/office/drawing/2014/main" id="{8AB7D959-58E4-48ED-84A5-3CCA66126D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5595E19A-953A-4731-A551-08D0F8ABDB49}"/>
              </a:ext>
            </a:extLst>
          </p:cNvPr>
          <p:cNvGrpSpPr>
            <a:grpSpLocks/>
          </p:cNvGrpSpPr>
          <p:nvPr/>
        </p:nvGrpSpPr>
        <p:grpSpPr bwMode="auto">
          <a:xfrm rot="-1788981">
            <a:off x="4222750" y="3292475"/>
            <a:ext cx="381000" cy="1498600"/>
            <a:chOff x="2880" y="2880"/>
            <a:chExt cx="240" cy="1152"/>
          </a:xfrm>
        </p:grpSpPr>
        <p:sp>
          <p:nvSpPr>
            <p:cNvPr id="12316" name="Rectangle 31" descr="Blue tissue paper">
              <a:extLst>
                <a:ext uri="{FF2B5EF4-FFF2-40B4-BE49-F238E27FC236}">
                  <a16:creationId xmlns:a16="http://schemas.microsoft.com/office/drawing/2014/main" id="{1D9CBD13-1D29-49DF-B359-71F72056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2317" name="Group 32">
              <a:extLst>
                <a:ext uri="{FF2B5EF4-FFF2-40B4-BE49-F238E27FC236}">
                  <a16:creationId xmlns:a16="http://schemas.microsoft.com/office/drawing/2014/main" id="{177CBCE6-2BF5-4BD2-90D1-AFC944314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2318" name="Line 33">
                <a:extLst>
                  <a:ext uri="{FF2B5EF4-FFF2-40B4-BE49-F238E27FC236}">
                    <a16:creationId xmlns:a16="http://schemas.microsoft.com/office/drawing/2014/main" id="{FCE03F25-CC23-432B-BE6C-8FDF3A13C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9" name="Oval 34">
                <a:extLst>
                  <a:ext uri="{FF2B5EF4-FFF2-40B4-BE49-F238E27FC236}">
                    <a16:creationId xmlns:a16="http://schemas.microsoft.com/office/drawing/2014/main" id="{243EE8AD-4188-4D44-8CF6-D7A0CFAD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14371" name="Text Box 35">
            <a:extLst>
              <a:ext uri="{FF2B5EF4-FFF2-40B4-BE49-F238E27FC236}">
                <a16:creationId xmlns:a16="http://schemas.microsoft.com/office/drawing/2014/main" id="{A1F6DDCC-14ED-414E-BC4A-F85593838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2127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B20A22"/>
                </a:solidFill>
                <a:latin typeface="Times New Roman" panose="02020603050405020304" pitchFamily="18" charset="0"/>
              </a:rPr>
              <a:t>11 giờ</a:t>
            </a: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349F34E1-3391-47CC-B18B-25B79CB6C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13397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B20A22"/>
                </a:solidFill>
                <a:latin typeface="Times New Roman" panose="02020603050405020304" pitchFamily="18" charset="0"/>
              </a:rPr>
              <a:t>14 giờ</a:t>
            </a:r>
          </a:p>
        </p:txBody>
      </p:sp>
      <p:pic>
        <p:nvPicPr>
          <p:cNvPr id="14373" name="Picture 37" descr="dong ho">
            <a:extLst>
              <a:ext uri="{FF2B5EF4-FFF2-40B4-BE49-F238E27FC236}">
                <a16:creationId xmlns:a16="http://schemas.microsoft.com/office/drawing/2014/main" id="{9651B7D4-03FA-49A4-AE60-A29A5C91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803525"/>
            <a:ext cx="2298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8">
            <a:extLst>
              <a:ext uri="{FF2B5EF4-FFF2-40B4-BE49-F238E27FC236}">
                <a16:creationId xmlns:a16="http://schemas.microsoft.com/office/drawing/2014/main" id="{7F5DCC80-18D7-4A79-8BFA-A51E60C85CC1}"/>
              </a:ext>
            </a:extLst>
          </p:cNvPr>
          <p:cNvGrpSpPr>
            <a:grpSpLocks/>
          </p:cNvGrpSpPr>
          <p:nvPr/>
        </p:nvGrpSpPr>
        <p:grpSpPr bwMode="auto">
          <a:xfrm>
            <a:off x="7191375" y="3368675"/>
            <a:ext cx="320675" cy="1295400"/>
            <a:chOff x="3927" y="2016"/>
            <a:chExt cx="201" cy="1296"/>
          </a:xfrm>
        </p:grpSpPr>
        <p:sp>
          <p:nvSpPr>
            <p:cNvPr id="12313" name="Rectangle 39">
              <a:extLst>
                <a:ext uri="{FF2B5EF4-FFF2-40B4-BE49-F238E27FC236}">
                  <a16:creationId xmlns:a16="http://schemas.microsoft.com/office/drawing/2014/main" id="{C77F3CFA-61FF-49A2-8FDD-A9A567B8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</p:txBody>
        </p:sp>
        <p:sp>
          <p:nvSpPr>
            <p:cNvPr id="12314" name="Line 40" descr="Blue tissue paper">
              <a:extLst>
                <a:ext uri="{FF2B5EF4-FFF2-40B4-BE49-F238E27FC236}">
                  <a16:creationId xmlns:a16="http://schemas.microsoft.com/office/drawing/2014/main" id="{03A8B683-F3D5-4859-9542-004CD47AC7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15" name="Oval 41">
              <a:extLst>
                <a:ext uri="{FF2B5EF4-FFF2-40B4-BE49-F238E27FC236}">
                  <a16:creationId xmlns:a16="http://schemas.microsoft.com/office/drawing/2014/main" id="{9FE69A4D-E2C1-4C33-B8F1-08FC0B3E7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1DDC3F19-096F-4A4D-B1C7-491C36015E7E}"/>
              </a:ext>
            </a:extLst>
          </p:cNvPr>
          <p:cNvGrpSpPr>
            <a:grpSpLocks/>
          </p:cNvGrpSpPr>
          <p:nvPr/>
        </p:nvGrpSpPr>
        <p:grpSpPr bwMode="auto">
          <a:xfrm rot="3267207">
            <a:off x="7143750" y="3267075"/>
            <a:ext cx="381000" cy="1498600"/>
            <a:chOff x="2880" y="2880"/>
            <a:chExt cx="240" cy="1152"/>
          </a:xfrm>
        </p:grpSpPr>
        <p:sp>
          <p:nvSpPr>
            <p:cNvPr id="12309" name="Rectangle 43" descr="Blue tissue paper">
              <a:extLst>
                <a:ext uri="{FF2B5EF4-FFF2-40B4-BE49-F238E27FC236}">
                  <a16:creationId xmlns:a16="http://schemas.microsoft.com/office/drawing/2014/main" id="{0F76779F-D869-424D-B390-48CE52DA3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2310" name="Group 44">
              <a:extLst>
                <a:ext uri="{FF2B5EF4-FFF2-40B4-BE49-F238E27FC236}">
                  <a16:creationId xmlns:a16="http://schemas.microsoft.com/office/drawing/2014/main" id="{75BB7393-B885-4F76-9616-947D098E0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2311" name="Line 45">
                <a:extLst>
                  <a:ext uri="{FF2B5EF4-FFF2-40B4-BE49-F238E27FC236}">
                    <a16:creationId xmlns:a16="http://schemas.microsoft.com/office/drawing/2014/main" id="{0CB5C3FB-D5D2-463C-86FC-65B48C695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2" name="Oval 46">
                <a:extLst>
                  <a:ext uri="{FF2B5EF4-FFF2-40B4-BE49-F238E27FC236}">
                    <a16:creationId xmlns:a16="http://schemas.microsoft.com/office/drawing/2014/main" id="{AE0855B9-09BF-486C-9A63-5463759B0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5" grpId="0"/>
      <p:bldP spid="14346" grpId="0"/>
      <p:bldP spid="14347" grpId="0"/>
      <p:bldP spid="14348" grpId="0"/>
      <p:bldP spid="14349" grpId="0"/>
      <p:bldP spid="14360" grpId="0"/>
      <p:bldP spid="14371" grpId="0"/>
      <p:bldP spid="14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>
            <a:extLst>
              <a:ext uri="{FF2B5EF4-FFF2-40B4-BE49-F238E27FC236}">
                <a16:creationId xmlns:a16="http://schemas.microsoft.com/office/drawing/2014/main" id="{12B59C15-9988-4965-83EF-13DB3F0B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9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Quay kim trên mặt đồng hồ để đồng hồ chỉ:</a:t>
            </a:r>
          </a:p>
        </p:txBody>
      </p:sp>
      <p:sp>
        <p:nvSpPr>
          <p:cNvPr id="13315" name="Text Box 8">
            <a:extLst>
              <a:ext uri="{FF2B5EF4-FFF2-40B4-BE49-F238E27FC236}">
                <a16:creationId xmlns:a16="http://schemas.microsoft.com/office/drawing/2014/main" id="{1AD7561C-FA5A-486F-8699-E41F51BA8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52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 giờ;</a:t>
            </a:r>
          </a:p>
        </p:txBody>
      </p:sp>
      <p:sp>
        <p:nvSpPr>
          <p:cNvPr id="13316" name="Text Box 9">
            <a:extLst>
              <a:ext uri="{FF2B5EF4-FFF2-40B4-BE49-F238E27FC236}">
                <a16:creationId xmlns:a16="http://schemas.microsoft.com/office/drawing/2014/main" id="{E58EAE71-F37B-44BF-803A-3D696137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7526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11 giờ;</a:t>
            </a: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3C97A262-677F-45C5-8CD0-4875DD8C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6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14 giờ;</a:t>
            </a:r>
          </a:p>
        </p:txBody>
      </p:sp>
      <p:sp>
        <p:nvSpPr>
          <p:cNvPr id="13318" name="Text Box 11">
            <a:extLst>
              <a:ext uri="{FF2B5EF4-FFF2-40B4-BE49-F238E27FC236}">
                <a16:creationId xmlns:a16="http://schemas.microsoft.com/office/drawing/2014/main" id="{9CEBA7AF-4B48-4003-928B-0E76C0DE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6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18 giờ;</a:t>
            </a:r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9221DFBD-F2E4-4EF4-9708-87DE28B4F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66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23 giờ.</a:t>
            </a:r>
          </a:p>
        </p:txBody>
      </p:sp>
      <p:sp>
        <p:nvSpPr>
          <p:cNvPr id="13320" name="Oval 13">
            <a:extLst>
              <a:ext uri="{FF2B5EF4-FFF2-40B4-BE49-F238E27FC236}">
                <a16:creationId xmlns:a16="http://schemas.microsoft.com/office/drawing/2014/main" id="{C1BDC45A-15E6-4AA4-947C-321F6E0B7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15374" name="Picture 14" descr="dong ho">
            <a:extLst>
              <a:ext uri="{FF2B5EF4-FFF2-40B4-BE49-F238E27FC236}">
                <a16:creationId xmlns:a16="http://schemas.microsoft.com/office/drawing/2014/main" id="{C45523B3-3C16-48C7-8D38-1986237B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362">
            <a:off x="1749425" y="2911475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>
            <a:extLst>
              <a:ext uri="{FF2B5EF4-FFF2-40B4-BE49-F238E27FC236}">
                <a16:creationId xmlns:a16="http://schemas.microsoft.com/office/drawing/2014/main" id="{78ED0BDE-D4F7-4649-9526-D94FD80A21CA}"/>
              </a:ext>
            </a:extLst>
          </p:cNvPr>
          <p:cNvGrpSpPr>
            <a:grpSpLocks/>
          </p:cNvGrpSpPr>
          <p:nvPr/>
        </p:nvGrpSpPr>
        <p:grpSpPr bwMode="auto">
          <a:xfrm>
            <a:off x="2768600" y="3441700"/>
            <a:ext cx="320675" cy="1295400"/>
            <a:chOff x="3927" y="2016"/>
            <a:chExt cx="201" cy="1296"/>
          </a:xfrm>
        </p:grpSpPr>
        <p:sp>
          <p:nvSpPr>
            <p:cNvPr id="13340" name="Rectangle 16">
              <a:extLst>
                <a:ext uri="{FF2B5EF4-FFF2-40B4-BE49-F238E27FC236}">
                  <a16:creationId xmlns:a16="http://schemas.microsoft.com/office/drawing/2014/main" id="{52CB09A8-4080-49E8-8970-8FE716F9A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</p:txBody>
        </p:sp>
        <p:sp>
          <p:nvSpPr>
            <p:cNvPr id="13341" name="Line 17" descr="Blue tissue paper">
              <a:extLst>
                <a:ext uri="{FF2B5EF4-FFF2-40B4-BE49-F238E27FC236}">
                  <a16:creationId xmlns:a16="http://schemas.microsoft.com/office/drawing/2014/main" id="{CCFA7A24-F57C-4084-A732-581FAEF147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2" name="Oval 18">
              <a:extLst>
                <a:ext uri="{FF2B5EF4-FFF2-40B4-BE49-F238E27FC236}">
                  <a16:creationId xmlns:a16="http://schemas.microsoft.com/office/drawing/2014/main" id="{56962DDB-C2C8-4E51-9793-6258329EB0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24592EDE-620C-48B7-98FB-19A1A479EEF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749550" y="3355975"/>
            <a:ext cx="381000" cy="1400175"/>
            <a:chOff x="2880" y="2880"/>
            <a:chExt cx="240" cy="1152"/>
          </a:xfrm>
        </p:grpSpPr>
        <p:sp>
          <p:nvSpPr>
            <p:cNvPr id="13336" name="Rectangle 20" descr="Blue tissue paper">
              <a:extLst>
                <a:ext uri="{FF2B5EF4-FFF2-40B4-BE49-F238E27FC236}">
                  <a16:creationId xmlns:a16="http://schemas.microsoft.com/office/drawing/2014/main" id="{29B336AF-8880-488B-9560-E4BCF3C2A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3337" name="Group 21">
              <a:extLst>
                <a:ext uri="{FF2B5EF4-FFF2-40B4-BE49-F238E27FC236}">
                  <a16:creationId xmlns:a16="http://schemas.microsoft.com/office/drawing/2014/main" id="{82A5665D-2557-4A96-B87F-D28B4DA4CB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3338" name="Line 22">
                <a:extLst>
                  <a:ext uri="{FF2B5EF4-FFF2-40B4-BE49-F238E27FC236}">
                    <a16:creationId xmlns:a16="http://schemas.microsoft.com/office/drawing/2014/main" id="{A2B6E776-0090-41FB-A2B2-41EE33C39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39" name="Oval 23">
                <a:extLst>
                  <a:ext uri="{FF2B5EF4-FFF2-40B4-BE49-F238E27FC236}">
                    <a16:creationId xmlns:a16="http://schemas.microsoft.com/office/drawing/2014/main" id="{114447A1-83B8-48D4-B545-FC30AD98B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15384" name="Text Box 24">
            <a:extLst>
              <a:ext uri="{FF2B5EF4-FFF2-40B4-BE49-F238E27FC236}">
                <a16:creationId xmlns:a16="http://schemas.microsoft.com/office/drawing/2014/main" id="{64C03222-B16F-49E4-9CC5-E70200F37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81600"/>
            <a:ext cx="137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B20A22"/>
                </a:solidFill>
                <a:latin typeface="Times New Roman" panose="02020603050405020304" pitchFamily="18" charset="0"/>
              </a:rPr>
              <a:t>18 giờ</a:t>
            </a:r>
          </a:p>
        </p:txBody>
      </p:sp>
      <p:pic>
        <p:nvPicPr>
          <p:cNvPr id="15385" name="Picture 25" descr="dong ho">
            <a:extLst>
              <a:ext uri="{FF2B5EF4-FFF2-40B4-BE49-F238E27FC236}">
                <a16:creationId xmlns:a16="http://schemas.microsoft.com/office/drawing/2014/main" id="{B2C3261F-0B56-4D31-83B5-42D98C5A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35275"/>
            <a:ext cx="2362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96B746B6-F92A-4FD5-B9C4-B965E199FD14}"/>
              </a:ext>
            </a:extLst>
          </p:cNvPr>
          <p:cNvGrpSpPr>
            <a:grpSpLocks/>
          </p:cNvGrpSpPr>
          <p:nvPr/>
        </p:nvGrpSpPr>
        <p:grpSpPr bwMode="auto">
          <a:xfrm>
            <a:off x="6292850" y="3368675"/>
            <a:ext cx="336550" cy="1330325"/>
            <a:chOff x="3927" y="2016"/>
            <a:chExt cx="201" cy="1296"/>
          </a:xfrm>
        </p:grpSpPr>
        <p:sp>
          <p:nvSpPr>
            <p:cNvPr id="13333" name="Rectangle 27">
              <a:extLst>
                <a:ext uri="{FF2B5EF4-FFF2-40B4-BE49-F238E27FC236}">
                  <a16:creationId xmlns:a16="http://schemas.microsoft.com/office/drawing/2014/main" id="{E2DEFE56-F3DD-439C-99A1-2567ED6C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</p:txBody>
        </p:sp>
        <p:sp>
          <p:nvSpPr>
            <p:cNvPr id="13334" name="Line 28" descr="Blue tissue paper">
              <a:extLst>
                <a:ext uri="{FF2B5EF4-FFF2-40B4-BE49-F238E27FC236}">
                  <a16:creationId xmlns:a16="http://schemas.microsoft.com/office/drawing/2014/main" id="{4B1670C4-A9CC-4904-BEC7-E02D0609DBE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5" name="Oval 29">
              <a:extLst>
                <a:ext uri="{FF2B5EF4-FFF2-40B4-BE49-F238E27FC236}">
                  <a16:creationId xmlns:a16="http://schemas.microsoft.com/office/drawing/2014/main" id="{E9C190D2-5A6A-4571-A967-FA07E11957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B5539ACF-F20B-4D16-94FC-ED2A03DE0279}"/>
              </a:ext>
            </a:extLst>
          </p:cNvPr>
          <p:cNvGrpSpPr>
            <a:grpSpLocks/>
          </p:cNvGrpSpPr>
          <p:nvPr/>
        </p:nvGrpSpPr>
        <p:grpSpPr bwMode="auto">
          <a:xfrm rot="-1788981">
            <a:off x="6280150" y="3292475"/>
            <a:ext cx="381000" cy="1498600"/>
            <a:chOff x="2880" y="2880"/>
            <a:chExt cx="240" cy="1152"/>
          </a:xfrm>
        </p:grpSpPr>
        <p:sp>
          <p:nvSpPr>
            <p:cNvPr id="13329" name="Rectangle 31" descr="Blue tissue paper">
              <a:extLst>
                <a:ext uri="{FF2B5EF4-FFF2-40B4-BE49-F238E27FC236}">
                  <a16:creationId xmlns:a16="http://schemas.microsoft.com/office/drawing/2014/main" id="{5DE08B21-3BEC-4F51-83A0-74FF56FE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3330" name="Group 32">
              <a:extLst>
                <a:ext uri="{FF2B5EF4-FFF2-40B4-BE49-F238E27FC236}">
                  <a16:creationId xmlns:a16="http://schemas.microsoft.com/office/drawing/2014/main" id="{AB5CED87-7556-434B-948B-2B6639042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3331" name="Line 33">
                <a:extLst>
                  <a:ext uri="{FF2B5EF4-FFF2-40B4-BE49-F238E27FC236}">
                    <a16:creationId xmlns:a16="http://schemas.microsoft.com/office/drawing/2014/main" id="{A6A1FE5B-DFF5-4308-8B2D-CCADB8CC7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332" name="Oval 34">
                <a:extLst>
                  <a:ext uri="{FF2B5EF4-FFF2-40B4-BE49-F238E27FC236}">
                    <a16:creationId xmlns:a16="http://schemas.microsoft.com/office/drawing/2014/main" id="{604524DC-7DFE-4BFE-A325-F8569575B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15395" name="Text Box 35">
            <a:extLst>
              <a:ext uri="{FF2B5EF4-FFF2-40B4-BE49-F238E27FC236}">
                <a16:creationId xmlns:a16="http://schemas.microsoft.com/office/drawing/2014/main" id="{2CF2FB35-753A-4F95-B9E2-3455B9F1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528796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B20A22"/>
                </a:solidFill>
                <a:latin typeface="Times New Roman" panose="02020603050405020304" pitchFamily="18" charset="0"/>
              </a:rPr>
              <a:t>23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/>
      <p:bldP spid="153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144E26D9-8E48-4781-BF9C-935C6BA62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19400"/>
            <a:ext cx="2133600" cy="1066800"/>
          </a:xfrm>
          <a:prstGeom prst="cloudCallout">
            <a:avLst>
              <a:gd name="adj1" fmla="val 85787"/>
              <a:gd name="adj2" fmla="val 41370"/>
            </a:avLst>
          </a:prstGeom>
          <a:solidFill>
            <a:schemeClr val="bg1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66"/>
                </a:solidFill>
                <a:latin typeface="Times New Roman" panose="02020603050405020304" pitchFamily="18" charset="0"/>
              </a:rPr>
              <a:t>Đêm !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2F481A0F-9527-4CC1-9917-5EA5DC2ECB3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971800"/>
            <a:ext cx="2322513" cy="2378075"/>
            <a:chOff x="1920" y="1862"/>
            <a:chExt cx="1463" cy="1498"/>
          </a:xfrm>
        </p:grpSpPr>
        <p:sp>
          <p:nvSpPr>
            <p:cNvPr id="14362" name="Oval 9" descr="Blue tissue paper">
              <a:extLst>
                <a:ext uri="{FF2B5EF4-FFF2-40B4-BE49-F238E27FC236}">
                  <a16:creationId xmlns:a16="http://schemas.microsoft.com/office/drawing/2014/main" id="{5316DBAC-2E9F-49C9-ACBA-2FF4CDACF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897"/>
              <a:ext cx="1463" cy="1463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57150" cmpd="thinThick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/>
            </a:p>
          </p:txBody>
        </p:sp>
        <p:grpSp>
          <p:nvGrpSpPr>
            <p:cNvPr id="14363" name="Group 10">
              <a:extLst>
                <a:ext uri="{FF2B5EF4-FFF2-40B4-BE49-F238E27FC236}">
                  <a16:creationId xmlns:a16="http://schemas.microsoft.com/office/drawing/2014/main" id="{AB209BD7-DA2B-41A0-85E4-A313773A8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1" y="1862"/>
              <a:ext cx="1369" cy="1498"/>
              <a:chOff x="1961" y="1862"/>
              <a:chExt cx="1369" cy="1498"/>
            </a:xfrm>
          </p:grpSpPr>
          <p:sp>
            <p:nvSpPr>
              <p:cNvPr id="14366" name="Text Box 11">
                <a:extLst>
                  <a:ext uri="{FF2B5EF4-FFF2-40B4-BE49-F238E27FC236}">
                    <a16:creationId xmlns:a16="http://schemas.microsoft.com/office/drawing/2014/main" id="{4500B3EA-3B65-48EA-8C5B-5C145725E3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7" y="304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5</a:t>
                </a:r>
              </a:p>
            </p:txBody>
          </p:sp>
          <p:sp>
            <p:nvSpPr>
              <p:cNvPr id="14367" name="Text Box 12">
                <a:extLst>
                  <a:ext uri="{FF2B5EF4-FFF2-40B4-BE49-F238E27FC236}">
                    <a16:creationId xmlns:a16="http://schemas.microsoft.com/office/drawing/2014/main" id="{7E5C4A6C-F148-4A61-8C53-6F1A4D3FC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0" y="284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4</a:t>
                </a:r>
              </a:p>
            </p:txBody>
          </p:sp>
          <p:sp>
            <p:nvSpPr>
              <p:cNvPr id="14368" name="Text Box 13">
                <a:extLst>
                  <a:ext uri="{FF2B5EF4-FFF2-40B4-BE49-F238E27FC236}">
                    <a16:creationId xmlns:a16="http://schemas.microsoft.com/office/drawing/2014/main" id="{ED18308B-64CD-452E-8237-3DF300A04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3" y="299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7</a:t>
                </a:r>
              </a:p>
            </p:txBody>
          </p:sp>
          <p:sp>
            <p:nvSpPr>
              <p:cNvPr id="14369" name="Text Box 14">
                <a:extLst>
                  <a:ext uri="{FF2B5EF4-FFF2-40B4-BE49-F238E27FC236}">
                    <a16:creationId xmlns:a16="http://schemas.microsoft.com/office/drawing/2014/main" id="{258CE99F-D1FB-4CF6-845E-F301AB103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" y="282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8</a:t>
                </a:r>
              </a:p>
            </p:txBody>
          </p:sp>
          <p:sp>
            <p:nvSpPr>
              <p:cNvPr id="14370" name="Text Box 15">
                <a:extLst>
                  <a:ext uri="{FF2B5EF4-FFF2-40B4-BE49-F238E27FC236}">
                    <a16:creationId xmlns:a16="http://schemas.microsoft.com/office/drawing/2014/main" id="{19E26CBC-104E-4E90-9499-465866377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1" y="2246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10</a:t>
                </a:r>
              </a:p>
            </p:txBody>
          </p:sp>
          <p:sp>
            <p:nvSpPr>
              <p:cNvPr id="14371" name="Text Box 16">
                <a:extLst>
                  <a:ext uri="{FF2B5EF4-FFF2-40B4-BE49-F238E27FC236}">
                    <a16:creationId xmlns:a16="http://schemas.microsoft.com/office/drawing/2014/main" id="{B281A432-B4C7-4C1F-AF79-D170CFC91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5" y="202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11</a:t>
                </a:r>
              </a:p>
            </p:txBody>
          </p:sp>
          <p:sp>
            <p:nvSpPr>
              <p:cNvPr id="14372" name="Text Box 17">
                <a:extLst>
                  <a:ext uri="{FF2B5EF4-FFF2-40B4-BE49-F238E27FC236}">
                    <a16:creationId xmlns:a16="http://schemas.microsoft.com/office/drawing/2014/main" id="{22691FC9-93C9-4705-A4E4-2E35A760A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7" y="3110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6</a:t>
                </a:r>
              </a:p>
            </p:txBody>
          </p:sp>
          <p:sp>
            <p:nvSpPr>
              <p:cNvPr id="14373" name="Text Box 18">
                <a:extLst>
                  <a:ext uri="{FF2B5EF4-FFF2-40B4-BE49-F238E27FC236}">
                    <a16:creationId xmlns:a16="http://schemas.microsoft.com/office/drawing/2014/main" id="{E459DD23-FBE6-4938-B828-1E8349F9B5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8" y="1862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12</a:t>
                </a:r>
              </a:p>
            </p:txBody>
          </p:sp>
          <p:sp>
            <p:nvSpPr>
              <p:cNvPr id="14374" name="Text Box 19">
                <a:extLst>
                  <a:ext uri="{FF2B5EF4-FFF2-40B4-BE49-F238E27FC236}">
                    <a16:creationId xmlns:a16="http://schemas.microsoft.com/office/drawing/2014/main" id="{9C716F9A-BAE9-4BA5-B9CE-B1786A2570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8" y="256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9</a:t>
                </a:r>
              </a:p>
            </p:txBody>
          </p:sp>
          <p:sp>
            <p:nvSpPr>
              <p:cNvPr id="14375" name="Text Box 20">
                <a:extLst>
                  <a:ext uri="{FF2B5EF4-FFF2-40B4-BE49-F238E27FC236}">
                    <a16:creationId xmlns:a16="http://schemas.microsoft.com/office/drawing/2014/main" id="{D2C334AA-D36C-4459-B4C1-CE4E42728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56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3</a:t>
                </a:r>
              </a:p>
            </p:txBody>
          </p:sp>
          <p:sp>
            <p:nvSpPr>
              <p:cNvPr id="14376" name="Text Box 21">
                <a:extLst>
                  <a:ext uri="{FF2B5EF4-FFF2-40B4-BE49-F238E27FC236}">
                    <a16:creationId xmlns:a16="http://schemas.microsoft.com/office/drawing/2014/main" id="{4585F28F-3EF8-4595-A288-677F5F226C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8" y="223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2</a:t>
                </a:r>
              </a:p>
            </p:txBody>
          </p:sp>
          <p:sp>
            <p:nvSpPr>
              <p:cNvPr id="14377" name="Text Box 22">
                <a:extLst>
                  <a:ext uri="{FF2B5EF4-FFF2-40B4-BE49-F238E27FC236}">
                    <a16:creationId xmlns:a16="http://schemas.microsoft.com/office/drawing/2014/main" id="{A23BDDB0-601B-4CDD-8C25-0E14B4924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8" y="197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vi-VN" sz="2000" b="1">
                    <a:solidFill>
                      <a:srgbClr val="3333FF"/>
                    </a:solidFill>
                  </a:rPr>
                  <a:t>1</a:t>
                </a:r>
              </a:p>
            </p:txBody>
          </p:sp>
        </p:grpSp>
        <p:sp>
          <p:nvSpPr>
            <p:cNvPr id="14364" name="WordArt 23">
              <a:extLst>
                <a:ext uri="{FF2B5EF4-FFF2-40B4-BE49-F238E27FC236}">
                  <a16:creationId xmlns:a16="http://schemas.microsoft.com/office/drawing/2014/main" id="{B3552227-F7E3-4628-BE04-6F2AEC7814F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2466"/>
              <a:ext cx="720" cy="174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vi-VN" sz="1400" kern="10">
                  <a:ln w="12700">
                    <a:solidFill>
                      <a:srgbClr val="FF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Trường tiểu học</a:t>
              </a:r>
            </a:p>
          </p:txBody>
        </p:sp>
        <p:sp>
          <p:nvSpPr>
            <p:cNvPr id="14365" name="WordArt 24" descr="Paper bag">
              <a:extLst>
                <a:ext uri="{FF2B5EF4-FFF2-40B4-BE49-F238E27FC236}">
                  <a16:creationId xmlns:a16="http://schemas.microsoft.com/office/drawing/2014/main" id="{32D80697-85C0-4F23-A3CE-4AEEF2F732B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62" y="2756"/>
              <a:ext cx="426" cy="1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vi-VN" sz="12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1200" kern="10"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effectLst>
                    <a:outerShdw dist="563972" dir="14049741" sx="125000" sy="125000" algn="tl" rotWithShape="0">
                      <a:srgbClr val="C7DFD3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 C SÁU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B39F2997-977E-469C-BDE2-DF8601B33345}"/>
              </a:ext>
            </a:extLst>
          </p:cNvPr>
          <p:cNvGrpSpPr>
            <a:grpSpLocks/>
          </p:cNvGrpSpPr>
          <p:nvPr/>
        </p:nvGrpSpPr>
        <p:grpSpPr bwMode="auto">
          <a:xfrm>
            <a:off x="4603750" y="3276600"/>
            <a:ext cx="319088" cy="2057400"/>
            <a:chOff x="3927" y="2016"/>
            <a:chExt cx="201" cy="1296"/>
          </a:xfrm>
        </p:grpSpPr>
        <p:sp>
          <p:nvSpPr>
            <p:cNvPr id="14359" name="Rectangle 26">
              <a:extLst>
                <a:ext uri="{FF2B5EF4-FFF2-40B4-BE49-F238E27FC236}">
                  <a16:creationId xmlns:a16="http://schemas.microsoft.com/office/drawing/2014/main" id="{0CAFED54-8C5B-4CDC-A4F9-F3E52B8AF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016"/>
              <a:ext cx="201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  <a:p>
              <a:pPr algn="ctr" eaLnBrk="1" hangingPunct="1"/>
              <a:endParaRPr lang="en-US" altLang="vi-VN"/>
            </a:p>
          </p:txBody>
        </p:sp>
        <p:sp>
          <p:nvSpPr>
            <p:cNvPr id="14360" name="Line 27" descr="Blue tissue paper">
              <a:extLst>
                <a:ext uri="{FF2B5EF4-FFF2-40B4-BE49-F238E27FC236}">
                  <a16:creationId xmlns:a16="http://schemas.microsoft.com/office/drawing/2014/main" id="{3B4E086F-72C9-4400-937C-3A6BE999F2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0800000">
              <a:off x="4028" y="2016"/>
              <a:ext cx="0" cy="659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1" name="Oval 28">
              <a:extLst>
                <a:ext uri="{FF2B5EF4-FFF2-40B4-BE49-F238E27FC236}">
                  <a16:creationId xmlns:a16="http://schemas.microsoft.com/office/drawing/2014/main" id="{411A2E60-D60C-42CD-8CFD-A231837551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973" y="2596"/>
              <a:ext cx="114" cy="118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2DFFB0D0-A8D5-49D7-81FF-1E321D86829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200400"/>
            <a:ext cx="381000" cy="2133600"/>
            <a:chOff x="2880" y="2880"/>
            <a:chExt cx="240" cy="1152"/>
          </a:xfrm>
        </p:grpSpPr>
        <p:sp>
          <p:nvSpPr>
            <p:cNvPr id="14355" name="Rectangle 30" descr="Blue tissue paper">
              <a:extLst>
                <a:ext uri="{FF2B5EF4-FFF2-40B4-BE49-F238E27FC236}">
                  <a16:creationId xmlns:a16="http://schemas.microsoft.com/office/drawing/2014/main" id="{5E90609B-9634-4341-B568-80DB6B455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24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4356" name="Group 31">
              <a:extLst>
                <a:ext uri="{FF2B5EF4-FFF2-40B4-BE49-F238E27FC236}">
                  <a16:creationId xmlns:a16="http://schemas.microsoft.com/office/drawing/2014/main" id="{3A5909D0-CECF-4049-8272-2199CC91F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3024"/>
              <a:ext cx="109" cy="477"/>
              <a:chOff x="2943" y="3024"/>
              <a:chExt cx="109" cy="477"/>
            </a:xfrm>
          </p:grpSpPr>
          <p:sp>
            <p:nvSpPr>
              <p:cNvPr id="14357" name="Line 32">
                <a:extLst>
                  <a:ext uri="{FF2B5EF4-FFF2-40B4-BE49-F238E27FC236}">
                    <a16:creationId xmlns:a16="http://schemas.microsoft.com/office/drawing/2014/main" id="{574F08A5-11A1-449C-B11E-A85168214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2784" y="3240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58" name="Oval 33">
                <a:extLst>
                  <a:ext uri="{FF2B5EF4-FFF2-40B4-BE49-F238E27FC236}">
                    <a16:creationId xmlns:a16="http://schemas.microsoft.com/office/drawing/2014/main" id="{67ACD544-6752-4AD7-8436-109851ABC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43" y="3392"/>
                <a:ext cx="109" cy="10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9250" name="Text Box 34">
            <a:extLst>
              <a:ext uri="{FF2B5EF4-FFF2-40B4-BE49-F238E27FC236}">
                <a16:creationId xmlns:a16="http://schemas.microsoft.com/office/drawing/2014/main" id="{3EF2939A-D832-404B-AC65-37C2093D1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71688"/>
            <a:ext cx="2347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>
                <a:solidFill>
                  <a:srgbClr val="000066"/>
                </a:solidFill>
                <a:latin typeface="Times New Roman" panose="02020603050405020304" pitchFamily="18" charset="0"/>
              </a:rPr>
              <a:t> Xem đồng hồ</a:t>
            </a:r>
            <a:r>
              <a:rPr lang="en-US" altLang="vi-VN" sz="2800" b="1" i="1">
                <a:solidFill>
                  <a:srgbClr val="009900"/>
                </a:solidFill>
              </a:rPr>
              <a:t>:</a:t>
            </a:r>
          </a:p>
        </p:txBody>
      </p:sp>
      <p:pic>
        <p:nvPicPr>
          <p:cNvPr id="9251" name="Picture 35">
            <a:extLst>
              <a:ext uri="{FF2B5EF4-FFF2-40B4-BE49-F238E27FC236}">
                <a16:creationId xmlns:a16="http://schemas.microsoft.com/office/drawing/2014/main" id="{7E612F70-0264-4324-946A-47CF9672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981200"/>
            <a:ext cx="557212" cy="609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2" name="AutoShape 36">
            <a:extLst>
              <a:ext uri="{FF2B5EF4-FFF2-40B4-BE49-F238E27FC236}">
                <a16:creationId xmlns:a16="http://schemas.microsoft.com/office/drawing/2014/main" id="{06A1A551-9C2A-484B-914E-0F9B6849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2667000" cy="1295400"/>
          </a:xfrm>
          <a:prstGeom prst="cloudCallout">
            <a:avLst>
              <a:gd name="adj1" fmla="val 64287"/>
              <a:gd name="adj2" fmla="val -39949"/>
            </a:avLst>
          </a:prstGeom>
          <a:solidFill>
            <a:schemeClr val="bg1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Buổi sáng!</a:t>
            </a:r>
          </a:p>
        </p:txBody>
      </p:sp>
      <p:sp>
        <p:nvSpPr>
          <p:cNvPr id="9253" name="AutoShape 37">
            <a:extLst>
              <a:ext uri="{FF2B5EF4-FFF2-40B4-BE49-F238E27FC236}">
                <a16:creationId xmlns:a16="http://schemas.microsoft.com/office/drawing/2014/main" id="{E2891F89-F748-4CCB-9A21-C6B678A2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2133600" cy="685800"/>
          </a:xfrm>
          <a:prstGeom prst="wedgeRoundRectCallout">
            <a:avLst>
              <a:gd name="adj1" fmla="val 72843"/>
              <a:gd name="adj2" fmla="val -151620"/>
              <a:gd name="adj3" fmla="val 16667"/>
            </a:avLst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Buổi trưa !</a:t>
            </a:r>
          </a:p>
        </p:txBody>
      </p:sp>
      <p:sp>
        <p:nvSpPr>
          <p:cNvPr id="9254" name="AutoShape 38">
            <a:extLst>
              <a:ext uri="{FF2B5EF4-FFF2-40B4-BE49-F238E27FC236}">
                <a16:creationId xmlns:a16="http://schemas.microsoft.com/office/drawing/2014/main" id="{641F66A3-3EB9-43B2-9ACA-74DB328D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76800"/>
            <a:ext cx="2209800" cy="1295400"/>
          </a:xfrm>
          <a:prstGeom prst="cloudCallout">
            <a:avLst>
              <a:gd name="adj1" fmla="val -82185"/>
              <a:gd name="adj2" fmla="val -33088"/>
            </a:avLst>
          </a:prstGeom>
          <a:solidFill>
            <a:schemeClr val="bg1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9933FF"/>
                </a:solidFill>
                <a:latin typeface="Times New Roman" panose="02020603050405020304" pitchFamily="18" charset="0"/>
              </a:rPr>
              <a:t>Buổi chiều!</a:t>
            </a:r>
          </a:p>
        </p:txBody>
      </p:sp>
      <p:sp>
        <p:nvSpPr>
          <p:cNvPr id="9255" name="AutoShape 39">
            <a:extLst>
              <a:ext uri="{FF2B5EF4-FFF2-40B4-BE49-F238E27FC236}">
                <a16:creationId xmlns:a16="http://schemas.microsoft.com/office/drawing/2014/main" id="{A003C85F-F2E6-49A4-BBBE-2CB197AB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19400"/>
            <a:ext cx="2057400" cy="1143000"/>
          </a:xfrm>
          <a:prstGeom prst="cloudCallout">
            <a:avLst>
              <a:gd name="adj1" fmla="val 94213"/>
              <a:gd name="adj2" fmla="val 11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000066"/>
                </a:solidFill>
                <a:latin typeface="Times New Roman" panose="02020603050405020304" pitchFamily="18" charset="0"/>
              </a:rPr>
              <a:t>Tối !</a:t>
            </a:r>
          </a:p>
        </p:txBody>
      </p:sp>
      <p:sp>
        <p:nvSpPr>
          <p:cNvPr id="9256" name="AutoShape 40">
            <a:extLst>
              <a:ext uri="{FF2B5EF4-FFF2-40B4-BE49-F238E27FC236}">
                <a16:creationId xmlns:a16="http://schemas.microsoft.com/office/drawing/2014/main" id="{16322107-5930-4E83-91D2-AFECD97BF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81600"/>
            <a:ext cx="1285875" cy="838200"/>
          </a:xfrm>
          <a:prstGeom prst="triangle">
            <a:avLst>
              <a:gd name="adj" fmla="val 50000"/>
            </a:avLst>
          </a:prstGeom>
          <a:solidFill>
            <a:srgbClr val="99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57" name="AutoShape 41">
            <a:extLst>
              <a:ext uri="{FF2B5EF4-FFF2-40B4-BE49-F238E27FC236}">
                <a16:creationId xmlns:a16="http://schemas.microsoft.com/office/drawing/2014/main" id="{D13E19B0-338B-465A-8F87-E2931418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1209675" cy="838200"/>
          </a:xfrm>
          <a:prstGeom prst="triangle">
            <a:avLst>
              <a:gd name="adj" fmla="val 50000"/>
            </a:avLst>
          </a:prstGeom>
          <a:solidFill>
            <a:srgbClr val="7CF0F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9258" name="Picture 42" descr="Hoa 13">
            <a:extLst>
              <a:ext uri="{FF2B5EF4-FFF2-40B4-BE49-F238E27FC236}">
                <a16:creationId xmlns:a16="http://schemas.microsoft.com/office/drawing/2014/main" id="{4624A205-92A8-4532-8240-680BE59B7D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26113"/>
            <a:ext cx="18288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9" name="AutoShape 43" descr="Large grid">
            <a:extLst>
              <a:ext uri="{FF2B5EF4-FFF2-40B4-BE49-F238E27FC236}">
                <a16:creationId xmlns:a16="http://schemas.microsoft.com/office/drawing/2014/main" id="{DD00C3E0-0133-4933-9CA5-FF7919A5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667000"/>
            <a:ext cx="2133600" cy="1524000"/>
          </a:xfrm>
          <a:prstGeom prst="flowChartAlternateProcess">
            <a:avLst/>
          </a:prstGeom>
          <a:pattFill prst="lgGrid">
            <a:fgClr>
              <a:srgbClr val="FF99FF"/>
            </a:fgClr>
            <a:bgClr>
              <a:schemeClr val="bg1"/>
            </a:bgClr>
          </a:pattFill>
          <a:ln w="111125" cmpd="tri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9933"/>
              </a:solidFill>
            </a:endParaRPr>
          </a:p>
        </p:txBody>
      </p:sp>
      <p:sp>
        <p:nvSpPr>
          <p:cNvPr id="9260" name="Text Box 44">
            <a:extLst>
              <a:ext uri="{FF2B5EF4-FFF2-40B4-BE49-F238E27FC236}">
                <a16:creationId xmlns:a16="http://schemas.microsoft.com/office/drawing/2014/main" id="{9A30D5A2-AD8F-4795-A0CD-372F64A32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1988"/>
            <a:ext cx="1376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chemeClr val="folHlink"/>
                </a:solidFill>
                <a:latin typeface="Times New Roman" panose="02020603050405020304" pitchFamily="18" charset="0"/>
              </a:rPr>
              <a:t>21 giờ</a:t>
            </a:r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14D4C952-145C-46CF-8B06-F2D6ED08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004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68" name="WordArt 52">
            <a:extLst>
              <a:ext uri="{FF2B5EF4-FFF2-40B4-BE49-F238E27FC236}">
                <a16:creationId xmlns:a16="http://schemas.microsoft.com/office/drawing/2014/main" id="{82491AB0-D94C-4F62-BA03-D7A6A06109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4267200" cy="1042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3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xit" presetSubtype="2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16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27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6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xit" presetSubtype="2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9" presetClass="entr" presetSubtype="1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8" grpId="1" animBg="1"/>
      <p:bldP spid="9250" grpId="0"/>
      <p:bldP spid="9252" grpId="0" animBg="1"/>
      <p:bldP spid="9252" grpId="1" animBg="1"/>
      <p:bldP spid="9252" grpId="2" animBg="1"/>
      <p:bldP spid="9253" grpId="0" animBg="1"/>
      <p:bldP spid="9253" grpId="1" animBg="1"/>
      <p:bldP spid="9253" grpId="2" animBg="1"/>
      <p:bldP spid="9254" grpId="0" animBg="1"/>
      <p:bldP spid="9254" grpId="1" animBg="1"/>
      <p:bldP spid="9254" grpId="2" animBg="1"/>
      <p:bldP spid="9255" grpId="0" animBg="1"/>
      <p:bldP spid="9255" grpId="1" animBg="1"/>
      <p:bldP spid="9255" grpId="2" animBg="1"/>
      <p:bldP spid="9256" grpId="0" animBg="1"/>
      <p:bldP spid="9257" grpId="0" animBg="1"/>
      <p:bldP spid="9259" grpId="0" animBg="1"/>
      <p:bldP spid="9259" grpId="1" animBg="1"/>
      <p:bldP spid="9259" grpId="2" animBg="1"/>
      <p:bldP spid="9259" grpId="3" animBg="1"/>
      <p:bldP spid="9259" grpId="4" animBg="1"/>
      <p:bldP spid="9259" grpId="5" animBg="1"/>
      <p:bldP spid="9259" grpId="6" animBg="1"/>
      <p:bldP spid="9259" grpId="7" animBg="1"/>
      <p:bldP spid="9259" grpId="8" animBg="1"/>
      <p:bldP spid="9260" grpId="0"/>
      <p:bldP spid="9264" grpId="0"/>
      <p:bldP spid="926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AutoShape 7">
            <a:extLst>
              <a:ext uri="{FF2B5EF4-FFF2-40B4-BE49-F238E27FC236}">
                <a16:creationId xmlns:a16="http://schemas.microsoft.com/office/drawing/2014/main" id="{7DB353F0-42E4-451E-96EA-64476F72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724400" cy="22606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3200"/>
              <a:t>Nghe để làm đúng</a:t>
            </a:r>
            <a:endParaRPr lang="en-US" altLang="vi-VN" sz="3200" b="1">
              <a:latin typeface=".VnTimeH" pitchFamily="34" charset="0"/>
            </a:endParaRP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747195D7-1DE2-46C6-AC4D-971C948274BC}"/>
              </a:ext>
            </a:extLst>
          </p:cNvPr>
          <p:cNvSpPr>
            <a:spLocks noChangeArrowheads="1"/>
          </p:cNvSpPr>
          <p:nvPr/>
        </p:nvSpPr>
        <p:spPr bwMode="auto">
          <a:xfrm rot="5207805" flipV="1">
            <a:off x="700882" y="1489869"/>
            <a:ext cx="1449387" cy="2276475"/>
          </a:xfrm>
          <a:prstGeom prst="wedgeEllipseCallout">
            <a:avLst>
              <a:gd name="adj1" fmla="val -9810"/>
              <a:gd name="adj2" fmla="val 119630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0000"/>
                </a:solidFill>
              </a:rPr>
              <a:t>Trò chơi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0B74FDFB-F7C7-4072-8432-60BFB7D5F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338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u="sng">
                <a:solidFill>
                  <a:srgbClr val="000099"/>
                </a:solidFill>
              </a:rPr>
              <a:t>Lần 1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AF7FC080-174C-46E7-A3F5-A79C26FE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733800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u="sng">
                <a:solidFill>
                  <a:srgbClr val="000099"/>
                </a:solidFill>
              </a:rPr>
              <a:t>Lần 2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E034E36E-D640-4D5F-8A78-B1EBB4D5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00463"/>
            <a:ext cx="175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u="sng">
                <a:solidFill>
                  <a:srgbClr val="000099"/>
                </a:solidFill>
              </a:rPr>
              <a:t>Lần 3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72F60CFF-BEC2-41C1-80C5-545333CEA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18 giờ</a:t>
            </a:r>
          </a:p>
        </p:txBody>
      </p:sp>
      <p:sp>
        <p:nvSpPr>
          <p:cNvPr id="8209" name="Rectangle 17">
            <a:extLst>
              <a:ext uri="{FF2B5EF4-FFF2-40B4-BE49-F238E27FC236}">
                <a16:creationId xmlns:a16="http://schemas.microsoft.com/office/drawing/2014/main" id="{22306601-45CC-4B54-A31C-36685AAF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5720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13 giờ 15 phút</a:t>
            </a:r>
          </a:p>
        </p:txBody>
      </p:sp>
      <p:sp>
        <p:nvSpPr>
          <p:cNvPr id="8210" name="Rectangle 18">
            <a:extLst>
              <a:ext uri="{FF2B5EF4-FFF2-40B4-BE49-F238E27FC236}">
                <a16:creationId xmlns:a16="http://schemas.microsoft.com/office/drawing/2014/main" id="{4F346304-96AC-4B0B-B335-D315E894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20 giờ 30 phút</a:t>
            </a:r>
          </a:p>
        </p:txBody>
      </p:sp>
      <p:sp>
        <p:nvSpPr>
          <p:cNvPr id="8211" name="AutoShape 19">
            <a:extLst>
              <a:ext uri="{FF2B5EF4-FFF2-40B4-BE49-F238E27FC236}">
                <a16:creationId xmlns:a16="http://schemas.microsoft.com/office/drawing/2014/main" id="{24A4077D-EDA4-4EFC-AB48-525D8E09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18288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8212" name="AutoShape 20">
            <a:extLst>
              <a:ext uri="{FF2B5EF4-FFF2-40B4-BE49-F238E27FC236}">
                <a16:creationId xmlns:a16="http://schemas.microsoft.com/office/drawing/2014/main" id="{BAD66BE8-DB0C-4218-B272-CBFA52C8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213" name="AutoShape 21">
            <a:extLst>
              <a:ext uri="{FF2B5EF4-FFF2-40B4-BE49-F238E27FC236}">
                <a16:creationId xmlns:a16="http://schemas.microsoft.com/office/drawing/2014/main" id="{C161F0D9-1BC1-4EE7-BF57-6D59B449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214" name="AutoShape 22">
            <a:extLst>
              <a:ext uri="{FF2B5EF4-FFF2-40B4-BE49-F238E27FC236}">
                <a16:creationId xmlns:a16="http://schemas.microsoft.com/office/drawing/2014/main" id="{5CCED76B-AD7F-46BB-B0B4-8B646F8F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215" name="AutoShape 23">
            <a:extLst>
              <a:ext uri="{FF2B5EF4-FFF2-40B4-BE49-F238E27FC236}">
                <a16:creationId xmlns:a16="http://schemas.microsoft.com/office/drawing/2014/main" id="{76954CB5-2831-4AB3-AF4B-7C828F61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8216" name="AutoShape 24">
            <a:extLst>
              <a:ext uri="{FF2B5EF4-FFF2-40B4-BE49-F238E27FC236}">
                <a16:creationId xmlns:a16="http://schemas.microsoft.com/office/drawing/2014/main" id="{5950A05C-B758-454B-85D6-CAADCFF7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8217" name="AutoShape 25">
            <a:extLst>
              <a:ext uri="{FF2B5EF4-FFF2-40B4-BE49-F238E27FC236}">
                <a16:creationId xmlns:a16="http://schemas.microsoft.com/office/drawing/2014/main" id="{E5D106C7-224E-46B4-A209-8603C9B4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86400"/>
            <a:ext cx="18288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8218" name="AutoShape 26">
            <a:extLst>
              <a:ext uri="{FF2B5EF4-FFF2-40B4-BE49-F238E27FC236}">
                <a16:creationId xmlns:a16="http://schemas.microsoft.com/office/drawing/2014/main" id="{123BCA25-2821-4196-922D-20DAC1B16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219" name="AutoShape 27">
            <a:extLst>
              <a:ext uri="{FF2B5EF4-FFF2-40B4-BE49-F238E27FC236}">
                <a16:creationId xmlns:a16="http://schemas.microsoft.com/office/drawing/2014/main" id="{23E41896-1D42-4DE7-A99F-FE80D459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220" name="AutoShape 28">
            <a:extLst>
              <a:ext uri="{FF2B5EF4-FFF2-40B4-BE49-F238E27FC236}">
                <a16:creationId xmlns:a16="http://schemas.microsoft.com/office/drawing/2014/main" id="{34971B05-F7E4-42EE-B410-780C9A984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221" name="AutoShape 29">
            <a:extLst>
              <a:ext uri="{FF2B5EF4-FFF2-40B4-BE49-F238E27FC236}">
                <a16:creationId xmlns:a16="http://schemas.microsoft.com/office/drawing/2014/main" id="{640DAFCF-DA33-4D38-AFFA-6F6ED471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8222" name="AutoShape 30">
            <a:extLst>
              <a:ext uri="{FF2B5EF4-FFF2-40B4-BE49-F238E27FC236}">
                <a16:creationId xmlns:a16="http://schemas.microsoft.com/office/drawing/2014/main" id="{67F23FBD-A929-4598-BCCE-4A72D7F0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864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8223" name="AutoShape 31">
            <a:extLst>
              <a:ext uri="{FF2B5EF4-FFF2-40B4-BE49-F238E27FC236}">
                <a16:creationId xmlns:a16="http://schemas.microsoft.com/office/drawing/2014/main" id="{76916C4F-8345-47B4-AC3C-887FD5BB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410200"/>
            <a:ext cx="18288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8224" name="AutoShape 32">
            <a:extLst>
              <a:ext uri="{FF2B5EF4-FFF2-40B4-BE49-F238E27FC236}">
                <a16:creationId xmlns:a16="http://schemas.microsoft.com/office/drawing/2014/main" id="{FF43749C-566F-4520-8B44-1B17AAB6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3340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225" name="AutoShape 33">
            <a:extLst>
              <a:ext uri="{FF2B5EF4-FFF2-40B4-BE49-F238E27FC236}">
                <a16:creationId xmlns:a16="http://schemas.microsoft.com/office/drawing/2014/main" id="{9CE45CE2-E92D-4C74-810E-1090C02B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3340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226" name="AutoShape 34">
            <a:extLst>
              <a:ext uri="{FF2B5EF4-FFF2-40B4-BE49-F238E27FC236}">
                <a16:creationId xmlns:a16="http://schemas.microsoft.com/office/drawing/2014/main" id="{3481389A-769A-4C6B-8975-B162FF64C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3340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227" name="AutoShape 35">
            <a:extLst>
              <a:ext uri="{FF2B5EF4-FFF2-40B4-BE49-F238E27FC236}">
                <a16:creationId xmlns:a16="http://schemas.microsoft.com/office/drawing/2014/main" id="{BC21B896-4BB2-4221-9631-50D767CD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3340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8228" name="AutoShape 36">
            <a:extLst>
              <a:ext uri="{FF2B5EF4-FFF2-40B4-BE49-F238E27FC236}">
                <a16:creationId xmlns:a16="http://schemas.microsoft.com/office/drawing/2014/main" id="{AA877431-4EFC-476D-BE05-EF69C639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257800"/>
            <a:ext cx="1752600" cy="1143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33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2" grpId="0" animBg="1"/>
      <p:bldP spid="8204" grpId="0"/>
      <p:bldP spid="8205" grpId="0"/>
      <p:bldP spid="8206" grpId="0"/>
      <p:bldP spid="8207" grpId="0"/>
      <p:bldP spid="8209" grpId="0"/>
      <p:bldP spid="8210" grpId="0"/>
      <p:bldP spid="8211" grpId="0" animBg="1"/>
      <p:bldP spid="8211" grpId="1" animBg="1"/>
      <p:bldP spid="8212" grpId="0" animBg="1"/>
      <p:bldP spid="8212" grpId="1" animBg="1"/>
      <p:bldP spid="8213" grpId="0" animBg="1"/>
      <p:bldP spid="8213" grpId="1" animBg="1"/>
      <p:bldP spid="8214" grpId="0" animBg="1"/>
      <p:bldP spid="8214" grpId="1" animBg="1"/>
      <p:bldP spid="8215" grpId="0" animBg="1"/>
      <p:bldP spid="8215" grpId="1" animBg="1"/>
      <p:bldP spid="8216" grpId="0" animBg="1"/>
      <p:bldP spid="8216" grpId="1" animBg="1"/>
      <p:bldP spid="8217" grpId="0" animBg="1"/>
      <p:bldP spid="8217" grpId="1" animBg="1"/>
      <p:bldP spid="8218" grpId="0" animBg="1"/>
      <p:bldP spid="8218" grpId="1" animBg="1"/>
      <p:bldP spid="8219" grpId="0" animBg="1"/>
      <p:bldP spid="8219" grpId="1" animBg="1"/>
      <p:bldP spid="8220" grpId="0" animBg="1"/>
      <p:bldP spid="8220" grpId="1" animBg="1"/>
      <p:bldP spid="8221" grpId="0" animBg="1"/>
      <p:bldP spid="8221" grpId="1" animBg="1"/>
      <p:bldP spid="8222" grpId="0" animBg="1"/>
      <p:bldP spid="8222" grpId="1" animBg="1"/>
      <p:bldP spid="8223" grpId="0" animBg="1"/>
      <p:bldP spid="8223" grpId="1" animBg="1"/>
      <p:bldP spid="8224" grpId="0" animBg="1"/>
      <p:bldP spid="8224" grpId="1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10E258C0-868A-463F-999D-B6B0EE2AC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75" y="3810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CorelDRAW" r:id="rId3" imgW="3542348" imgH="3275648" progId="CorelDRAW.Graphic.11">
                  <p:embed/>
                </p:oleObj>
              </mc:Choice>
              <mc:Fallback>
                <p:oleObj name="CorelDRAW" r:id="rId3" imgW="3542348" imgH="3275648" progId="CorelDRAW.Graphic.11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10E258C0-868A-463F-999D-B6B0EE2AC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3810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0">
            <a:extLst>
              <a:ext uri="{FF2B5EF4-FFF2-40B4-BE49-F238E27FC236}">
                <a16:creationId xmlns:a16="http://schemas.microsoft.com/office/drawing/2014/main" id="{FFC82871-88F8-42FA-8F76-401D1C6121FF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817563"/>
            <a:ext cx="1641475" cy="1697037"/>
            <a:chOff x="2256" y="2304"/>
            <a:chExt cx="1357" cy="1443"/>
          </a:xfrm>
        </p:grpSpPr>
        <p:grpSp>
          <p:nvGrpSpPr>
            <p:cNvPr id="1121" name="Group 51">
              <a:extLst>
                <a:ext uri="{FF2B5EF4-FFF2-40B4-BE49-F238E27FC236}">
                  <a16:creationId xmlns:a16="http://schemas.microsoft.com/office/drawing/2014/main" id="{5BD9895C-CADE-41E0-B46D-1AA08CA44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304"/>
              <a:ext cx="1357" cy="1443"/>
              <a:chOff x="3648" y="2304"/>
              <a:chExt cx="1357" cy="1443"/>
            </a:xfrm>
          </p:grpSpPr>
          <p:grpSp>
            <p:nvGrpSpPr>
              <p:cNvPr id="1124" name="Group 52">
                <a:extLst>
                  <a:ext uri="{FF2B5EF4-FFF2-40B4-BE49-F238E27FC236}">
                    <a16:creationId xmlns:a16="http://schemas.microsoft.com/office/drawing/2014/main" id="{DE629254-85F7-4C6F-8B2F-0F0F0D31D6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304"/>
                <a:ext cx="1357" cy="1443"/>
                <a:chOff x="3744" y="2304"/>
                <a:chExt cx="1357" cy="1443"/>
              </a:xfrm>
            </p:grpSpPr>
            <p:grpSp>
              <p:nvGrpSpPr>
                <p:cNvPr id="1126" name="Group 53">
                  <a:extLst>
                    <a:ext uri="{FF2B5EF4-FFF2-40B4-BE49-F238E27FC236}">
                      <a16:creationId xmlns:a16="http://schemas.microsoft.com/office/drawing/2014/main" id="{4ADCE439-B695-487F-A4A8-1D838E10DA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2304"/>
                  <a:ext cx="1357" cy="1443"/>
                  <a:chOff x="3303" y="2304"/>
                  <a:chExt cx="1357" cy="1443"/>
                </a:xfrm>
              </p:grpSpPr>
              <p:sp>
                <p:nvSpPr>
                  <p:cNvPr id="1128" name="Oval 54">
                    <a:extLst>
                      <a:ext uri="{FF2B5EF4-FFF2-40B4-BE49-F238E27FC236}">
                        <a16:creationId xmlns:a16="http://schemas.microsoft.com/office/drawing/2014/main" id="{66D0E7A2-E973-4BA5-BF5D-6F5266E8FB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3" y="2304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129" name="Group 55">
                    <a:extLst>
                      <a:ext uri="{FF2B5EF4-FFF2-40B4-BE49-F238E27FC236}">
                        <a16:creationId xmlns:a16="http://schemas.microsoft.com/office/drawing/2014/main" id="{7F4062B6-71A6-466B-85BA-6589A41F2A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45" y="2304"/>
                    <a:ext cx="1315" cy="1443"/>
                    <a:chOff x="3345" y="2304"/>
                    <a:chExt cx="1315" cy="1443"/>
                  </a:xfrm>
                </p:grpSpPr>
                <p:sp>
                  <p:nvSpPr>
                    <p:cNvPr id="1130" name="Text Box 56">
                      <a:extLst>
                        <a:ext uri="{FF2B5EF4-FFF2-40B4-BE49-F238E27FC236}">
                          <a16:creationId xmlns:a16="http://schemas.microsoft.com/office/drawing/2014/main" id="{8B9C34B6-A69F-441B-88CD-59BC9D66E99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5"/>
                      <a:ext cx="43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1131" name="Text Box 57">
                      <a:extLst>
                        <a:ext uri="{FF2B5EF4-FFF2-40B4-BE49-F238E27FC236}">
                          <a16:creationId xmlns:a16="http://schemas.microsoft.com/office/drawing/2014/main" id="{CADFC04A-22A5-424D-A63A-2F01A319F4D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3"/>
                      <a:ext cx="43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10</a:t>
                      </a:r>
                    </a:p>
                  </p:txBody>
                </p:sp>
                <p:sp>
                  <p:nvSpPr>
                    <p:cNvPr id="1132" name="Text Box 58">
                      <a:extLst>
                        <a:ext uri="{FF2B5EF4-FFF2-40B4-BE49-F238E27FC236}">
                          <a16:creationId xmlns:a16="http://schemas.microsoft.com/office/drawing/2014/main" id="{3A5D25C8-359F-4106-8254-BB9FE3CCD4E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1" y="3126"/>
                      <a:ext cx="292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1133" name="Text Box 59">
                      <a:extLst>
                        <a:ext uri="{FF2B5EF4-FFF2-40B4-BE49-F238E27FC236}">
                          <a16:creationId xmlns:a16="http://schemas.microsoft.com/office/drawing/2014/main" id="{20D6625D-01BE-4D9C-B944-1BA47241F5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3"/>
                      <a:ext cx="29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1134" name="Text Box 60">
                      <a:extLst>
                        <a:ext uri="{FF2B5EF4-FFF2-40B4-BE49-F238E27FC236}">
                          <a16:creationId xmlns:a16="http://schemas.microsoft.com/office/drawing/2014/main" id="{DED8F8BF-F060-492A-9D77-8428FA2300F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6" y="3275"/>
                      <a:ext cx="292" cy="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1135" name="Text Box 61">
                      <a:extLst>
                        <a:ext uri="{FF2B5EF4-FFF2-40B4-BE49-F238E27FC236}">
                          <a16:creationId xmlns:a16="http://schemas.microsoft.com/office/drawing/2014/main" id="{8353BEA3-6260-4525-AD22-ABDCF35273D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6" y="3119"/>
                      <a:ext cx="29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1136" name="Text Box 62">
                      <a:extLst>
                        <a:ext uri="{FF2B5EF4-FFF2-40B4-BE49-F238E27FC236}">
                          <a16:creationId xmlns:a16="http://schemas.microsoft.com/office/drawing/2014/main" id="{196AEB7E-CB1C-4468-842E-CE89A6ED1AA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6" y="2543"/>
                      <a:ext cx="29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1137" name="Text Box 63">
                      <a:extLst>
                        <a:ext uri="{FF2B5EF4-FFF2-40B4-BE49-F238E27FC236}">
                          <a16:creationId xmlns:a16="http://schemas.microsoft.com/office/drawing/2014/main" id="{69FE2D81-5186-40DE-B1AD-66EDD5B77D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6" y="2374"/>
                      <a:ext cx="29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1138" name="Text Box 64">
                      <a:extLst>
                        <a:ext uri="{FF2B5EF4-FFF2-40B4-BE49-F238E27FC236}">
                          <a16:creationId xmlns:a16="http://schemas.microsoft.com/office/drawing/2014/main" id="{1BFB7288-BEF1-4C3C-AC62-3015580324D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7" y="2834"/>
                      <a:ext cx="29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1139" name="Text Box 65">
                      <a:extLst>
                        <a:ext uri="{FF2B5EF4-FFF2-40B4-BE49-F238E27FC236}">
                          <a16:creationId xmlns:a16="http://schemas.microsoft.com/office/drawing/2014/main" id="{2F5A170C-1BAC-48C3-A7B6-FD03C456DE5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6" y="3358"/>
                      <a:ext cx="292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1140" name="Text Box 66">
                      <a:extLst>
                        <a:ext uri="{FF2B5EF4-FFF2-40B4-BE49-F238E27FC236}">
                          <a16:creationId xmlns:a16="http://schemas.microsoft.com/office/drawing/2014/main" id="{31A6C93A-5E2C-4BE9-A795-6D0783C88A7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1" y="2304"/>
                      <a:ext cx="433" cy="3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1127" name="Text Box 67">
                  <a:extLst>
                    <a:ext uri="{FF2B5EF4-FFF2-40B4-BE49-F238E27FC236}">
                      <a16:creationId xmlns:a16="http://schemas.microsoft.com/office/drawing/2014/main" id="{C969EFB2-9F62-4606-B1FD-C64D2F366B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10" y="2851"/>
                  <a:ext cx="292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solidFill>
                        <a:srgbClr val="6600FF"/>
                      </a:solidFill>
                    </a:rPr>
                    <a:t>9</a:t>
                  </a:r>
                </a:p>
              </p:txBody>
            </p:sp>
          </p:grpSp>
          <p:sp>
            <p:nvSpPr>
              <p:cNvPr id="1125" name="Oval 68">
                <a:extLst>
                  <a:ext uri="{FF2B5EF4-FFF2-40B4-BE49-F238E27FC236}">
                    <a16:creationId xmlns:a16="http://schemas.microsoft.com/office/drawing/2014/main" id="{CDC908D5-CB77-4D97-A2E3-2AA39BF5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2" name="AutoShape 69">
              <a:extLst>
                <a:ext uri="{FF2B5EF4-FFF2-40B4-BE49-F238E27FC236}">
                  <a16:creationId xmlns:a16="http://schemas.microsoft.com/office/drawing/2014/main" id="{7F9786EB-CD3B-4D81-8430-000F7FBB2B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07" y="2574"/>
              <a:ext cx="48" cy="384"/>
            </a:xfrm>
            <a:prstGeom prst="flowChartDecision">
              <a:avLst/>
            </a:prstGeom>
            <a:solidFill>
              <a:srgbClr val="66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3366FF"/>
                </a:solidFill>
              </a:endParaRPr>
            </a:p>
          </p:txBody>
        </p:sp>
        <p:sp>
          <p:nvSpPr>
            <p:cNvPr id="1123" name="AutoShape 70">
              <a:extLst>
                <a:ext uri="{FF2B5EF4-FFF2-40B4-BE49-F238E27FC236}">
                  <a16:creationId xmlns:a16="http://schemas.microsoft.com/office/drawing/2014/main" id="{2D752288-2C8E-46F0-A67C-706DAC71CDF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13" y="2928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6600FF"/>
                </a:solidFill>
              </a:endParaRPr>
            </a:p>
          </p:txBody>
        </p:sp>
      </p:grpSp>
      <p:graphicFrame>
        <p:nvGraphicFramePr>
          <p:cNvPr id="31772" name="Object 28">
            <a:extLst>
              <a:ext uri="{FF2B5EF4-FFF2-40B4-BE49-F238E27FC236}">
                <a16:creationId xmlns:a16="http://schemas.microsoft.com/office/drawing/2014/main" id="{133CFF04-4F9C-48FB-9141-378BA7B81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9050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orelDRAW" r:id="rId5" imgW="3542348" imgH="3275648" progId="CorelDRAW.Graphic.11">
                  <p:embed/>
                </p:oleObj>
              </mc:Choice>
              <mc:Fallback>
                <p:oleObj name="CorelDRAW" r:id="rId5" imgW="3542348" imgH="3275648" progId="CorelDRAW.Graphic.11">
                  <p:embed/>
                  <p:pic>
                    <p:nvPicPr>
                      <p:cNvPr id="31772" name="Object 28">
                        <a:extLst>
                          <a:ext uri="{FF2B5EF4-FFF2-40B4-BE49-F238E27FC236}">
                            <a16:creationId xmlns:a16="http://schemas.microsoft.com/office/drawing/2014/main" id="{133CFF04-4F9C-48FB-9141-378BA7B81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4" name="Object 50">
            <a:extLst>
              <a:ext uri="{FF2B5EF4-FFF2-40B4-BE49-F238E27FC236}">
                <a16:creationId xmlns:a16="http://schemas.microsoft.com/office/drawing/2014/main" id="{6788F205-C368-4AC4-9938-553A454C7C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8956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6" imgW="3542348" imgH="3275648" progId="CorelDRAW.Graphic.11">
                  <p:embed/>
                </p:oleObj>
              </mc:Choice>
              <mc:Fallback>
                <p:oleObj name="CorelDRAW" r:id="rId6" imgW="3542348" imgH="3275648" progId="CorelDRAW.Graphic.11">
                  <p:embed/>
                  <p:pic>
                    <p:nvPicPr>
                      <p:cNvPr id="31794" name="Object 50">
                        <a:extLst>
                          <a:ext uri="{FF2B5EF4-FFF2-40B4-BE49-F238E27FC236}">
                            <a16:creationId xmlns:a16="http://schemas.microsoft.com/office/drawing/2014/main" id="{6788F205-C368-4AC4-9938-553A454C7C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5" name="Object 51">
            <a:extLst>
              <a:ext uri="{FF2B5EF4-FFF2-40B4-BE49-F238E27FC236}">
                <a16:creationId xmlns:a16="http://schemas.microsoft.com/office/drawing/2014/main" id="{09D5F073-7FCB-4E59-961D-6D551C4D97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44958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7" imgW="3542348" imgH="3275648" progId="CorelDRAW.Graphic.11">
                  <p:embed/>
                </p:oleObj>
              </mc:Choice>
              <mc:Fallback>
                <p:oleObj name="CorelDRAW" r:id="rId7" imgW="3542348" imgH="3275648" progId="CorelDRAW.Graphic.11">
                  <p:embed/>
                  <p:pic>
                    <p:nvPicPr>
                      <p:cNvPr id="31795" name="Object 51">
                        <a:extLst>
                          <a:ext uri="{FF2B5EF4-FFF2-40B4-BE49-F238E27FC236}">
                            <a16:creationId xmlns:a16="http://schemas.microsoft.com/office/drawing/2014/main" id="{09D5F073-7FCB-4E59-961D-6D551C4D97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88">
            <a:extLst>
              <a:ext uri="{FF2B5EF4-FFF2-40B4-BE49-F238E27FC236}">
                <a16:creationId xmlns:a16="http://schemas.microsoft.com/office/drawing/2014/main" id="{5D84C2C7-388B-453F-9D1A-44A341AAFCE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514600"/>
            <a:ext cx="1295400" cy="1346200"/>
            <a:chOff x="192" y="192"/>
            <a:chExt cx="895" cy="863"/>
          </a:xfrm>
        </p:grpSpPr>
        <p:grpSp>
          <p:nvGrpSpPr>
            <p:cNvPr id="1102" name="Group 14">
              <a:extLst>
                <a:ext uri="{FF2B5EF4-FFF2-40B4-BE49-F238E27FC236}">
                  <a16:creationId xmlns:a16="http://schemas.microsoft.com/office/drawing/2014/main" id="{7557D7A8-197C-4B6A-A831-51FB7EFD5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2"/>
              <a:ext cx="895" cy="863"/>
              <a:chOff x="4525" y="346"/>
              <a:chExt cx="895" cy="863"/>
            </a:xfrm>
          </p:grpSpPr>
          <p:sp>
            <p:nvSpPr>
              <p:cNvPr id="1108" name="Oval 15" descr="Weave">
                <a:extLst>
                  <a:ext uri="{FF2B5EF4-FFF2-40B4-BE49-F238E27FC236}">
                    <a16:creationId xmlns:a16="http://schemas.microsoft.com/office/drawing/2014/main" id="{5F0FC116-5979-470B-A203-AB0BC384A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1109" name="Text Box 16">
                <a:extLst>
                  <a:ext uri="{FF2B5EF4-FFF2-40B4-BE49-F238E27FC236}">
                    <a16:creationId xmlns:a16="http://schemas.microsoft.com/office/drawing/2014/main" id="{502500A1-9196-44B5-83FA-06F23D8EF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12</a:t>
                </a:r>
              </a:p>
            </p:txBody>
          </p:sp>
          <p:sp>
            <p:nvSpPr>
              <p:cNvPr id="1110" name="Text Box 17">
                <a:extLst>
                  <a:ext uri="{FF2B5EF4-FFF2-40B4-BE49-F238E27FC236}">
                    <a16:creationId xmlns:a16="http://schemas.microsoft.com/office/drawing/2014/main" id="{25CCEF5F-CA69-491B-9DA7-AD75BB7F4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3" y="425"/>
                <a:ext cx="19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</a:t>
                </a:r>
              </a:p>
            </p:txBody>
          </p:sp>
          <p:sp>
            <p:nvSpPr>
              <p:cNvPr id="1111" name="Text Box 18">
                <a:extLst>
                  <a:ext uri="{FF2B5EF4-FFF2-40B4-BE49-F238E27FC236}">
                    <a16:creationId xmlns:a16="http://schemas.microsoft.com/office/drawing/2014/main" id="{127A5319-E678-469F-AACC-A36F910A6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2</a:t>
                </a:r>
              </a:p>
            </p:txBody>
          </p:sp>
          <p:sp>
            <p:nvSpPr>
              <p:cNvPr id="1112" name="Text Box 19">
                <a:extLst>
                  <a:ext uri="{FF2B5EF4-FFF2-40B4-BE49-F238E27FC236}">
                    <a16:creationId xmlns:a16="http://schemas.microsoft.com/office/drawing/2014/main" id="{0914B04C-3356-4337-BE65-0ADD18EDB3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3</a:t>
                </a:r>
              </a:p>
            </p:txBody>
          </p:sp>
          <p:sp>
            <p:nvSpPr>
              <p:cNvPr id="1113" name="Text Box 20">
                <a:extLst>
                  <a:ext uri="{FF2B5EF4-FFF2-40B4-BE49-F238E27FC236}">
                    <a16:creationId xmlns:a16="http://schemas.microsoft.com/office/drawing/2014/main" id="{94C713A5-53F9-44FF-9EA8-8CD8173FD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4</a:t>
                </a:r>
              </a:p>
            </p:txBody>
          </p:sp>
          <p:sp>
            <p:nvSpPr>
              <p:cNvPr id="1114" name="Text Box 21">
                <a:extLst>
                  <a:ext uri="{FF2B5EF4-FFF2-40B4-BE49-F238E27FC236}">
                    <a16:creationId xmlns:a16="http://schemas.microsoft.com/office/drawing/2014/main" id="{A8B560B2-97A0-453D-BDF0-E1AC3BEC4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5</a:t>
                </a:r>
              </a:p>
            </p:txBody>
          </p:sp>
          <p:sp>
            <p:nvSpPr>
              <p:cNvPr id="1115" name="Text Box 22">
                <a:extLst>
                  <a:ext uri="{FF2B5EF4-FFF2-40B4-BE49-F238E27FC236}">
                    <a16:creationId xmlns:a16="http://schemas.microsoft.com/office/drawing/2014/main" id="{A89FB3DC-25E7-48D4-9F96-B8E53FF1A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6</a:t>
                </a:r>
              </a:p>
            </p:txBody>
          </p:sp>
          <p:sp>
            <p:nvSpPr>
              <p:cNvPr id="1116" name="Text Box 23">
                <a:extLst>
                  <a:ext uri="{FF2B5EF4-FFF2-40B4-BE49-F238E27FC236}">
                    <a16:creationId xmlns:a16="http://schemas.microsoft.com/office/drawing/2014/main" id="{840C3969-76A0-4642-8689-0A5A2EC77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7</a:t>
                </a:r>
              </a:p>
            </p:txBody>
          </p:sp>
          <p:sp>
            <p:nvSpPr>
              <p:cNvPr id="1117" name="Text Box 24">
                <a:extLst>
                  <a:ext uri="{FF2B5EF4-FFF2-40B4-BE49-F238E27FC236}">
                    <a16:creationId xmlns:a16="http://schemas.microsoft.com/office/drawing/2014/main" id="{91790F59-4EDC-4AD5-B0AA-D707041E0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8</a:t>
                </a:r>
              </a:p>
            </p:txBody>
          </p:sp>
          <p:sp>
            <p:nvSpPr>
              <p:cNvPr id="1118" name="Text Box 25">
                <a:extLst>
                  <a:ext uri="{FF2B5EF4-FFF2-40B4-BE49-F238E27FC236}">
                    <a16:creationId xmlns:a16="http://schemas.microsoft.com/office/drawing/2014/main" id="{1F97F7B7-3432-4753-882B-B26DDFA97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9</a:t>
                </a:r>
              </a:p>
            </p:txBody>
          </p:sp>
          <p:sp>
            <p:nvSpPr>
              <p:cNvPr id="1119" name="Text Box 26">
                <a:extLst>
                  <a:ext uri="{FF2B5EF4-FFF2-40B4-BE49-F238E27FC236}">
                    <a16:creationId xmlns:a16="http://schemas.microsoft.com/office/drawing/2014/main" id="{4D029495-BCBD-4519-8CA6-8816D14C7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10</a:t>
                </a:r>
              </a:p>
            </p:txBody>
          </p:sp>
          <p:sp>
            <p:nvSpPr>
              <p:cNvPr id="1120" name="Text Box 27">
                <a:extLst>
                  <a:ext uri="{FF2B5EF4-FFF2-40B4-BE49-F238E27FC236}">
                    <a16:creationId xmlns:a16="http://schemas.microsoft.com/office/drawing/2014/main" id="{C95AD6A6-62D7-4B4D-8DAB-F3175D9B0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11</a:t>
                </a:r>
              </a:p>
            </p:txBody>
          </p:sp>
        </p:grpSp>
        <p:grpSp>
          <p:nvGrpSpPr>
            <p:cNvPr id="1103" name="Group 87">
              <a:extLst>
                <a:ext uri="{FF2B5EF4-FFF2-40B4-BE49-F238E27FC236}">
                  <a16:creationId xmlns:a16="http://schemas.microsoft.com/office/drawing/2014/main" id="{7DAE1C7F-52EE-4847-B7D1-4EDE145CC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1104" name="Group 86">
                <a:extLst>
                  <a:ext uri="{FF2B5EF4-FFF2-40B4-BE49-F238E27FC236}">
                    <a16:creationId xmlns:a16="http://schemas.microsoft.com/office/drawing/2014/main" id="{B4A6A48E-9972-46AD-8B77-428E03FED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1106" name="AutoShape 29">
                  <a:extLst>
                    <a:ext uri="{FF2B5EF4-FFF2-40B4-BE49-F238E27FC236}">
                      <a16:creationId xmlns:a16="http://schemas.microsoft.com/office/drawing/2014/main" id="{B24C0051-73D7-4AD5-BB53-496501DAC4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07" name="AutoShape 30">
                  <a:extLst>
                    <a:ext uri="{FF2B5EF4-FFF2-40B4-BE49-F238E27FC236}">
                      <a16:creationId xmlns:a16="http://schemas.microsoft.com/office/drawing/2014/main" id="{4E188A61-7582-45CB-87E2-AE423D315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05" name="AutoShape 31">
                <a:extLst>
                  <a:ext uri="{FF2B5EF4-FFF2-40B4-BE49-F238E27FC236}">
                    <a16:creationId xmlns:a16="http://schemas.microsoft.com/office/drawing/2014/main" id="{66A90F2A-4701-4472-B73B-B4B075EE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 sz="1400">
                  <a:solidFill>
                    <a:srgbClr val="333399"/>
                  </a:solidFill>
                </a:endParaRPr>
              </a:p>
            </p:txBody>
          </p:sp>
        </p:grpSp>
      </p:grpSp>
      <p:grpSp>
        <p:nvGrpSpPr>
          <p:cNvPr id="11" name="Group 110">
            <a:extLst>
              <a:ext uri="{FF2B5EF4-FFF2-40B4-BE49-F238E27FC236}">
                <a16:creationId xmlns:a16="http://schemas.microsoft.com/office/drawing/2014/main" id="{8B652529-55BA-4107-B956-B0EF68CAF20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05200"/>
            <a:ext cx="1295400" cy="1343025"/>
            <a:chOff x="228600" y="2743200"/>
            <a:chExt cx="1295399" cy="1234923"/>
          </a:xfrm>
        </p:grpSpPr>
        <p:grpSp>
          <p:nvGrpSpPr>
            <p:cNvPr id="1083" name="Group 109">
              <a:extLst>
                <a:ext uri="{FF2B5EF4-FFF2-40B4-BE49-F238E27FC236}">
                  <a16:creationId xmlns:a16="http://schemas.microsoft.com/office/drawing/2014/main" id="{7775946E-B4CC-45B8-9383-207651AE8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743200"/>
              <a:ext cx="1295399" cy="1234923"/>
              <a:chOff x="228600" y="2743200"/>
              <a:chExt cx="1295399" cy="1234923"/>
            </a:xfrm>
          </p:grpSpPr>
          <p:grpSp>
            <p:nvGrpSpPr>
              <p:cNvPr id="1085" name="Group 108">
                <a:extLst>
                  <a:ext uri="{FF2B5EF4-FFF2-40B4-BE49-F238E27FC236}">
                    <a16:creationId xmlns:a16="http://schemas.microsoft.com/office/drawing/2014/main" id="{2DD685A4-0032-469F-8F25-E5FA9CF10B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2743200"/>
                <a:ext cx="1295399" cy="1234923"/>
                <a:chOff x="228600" y="2743200"/>
                <a:chExt cx="1295399" cy="1234923"/>
              </a:xfrm>
            </p:grpSpPr>
            <p:grpSp>
              <p:nvGrpSpPr>
                <p:cNvPr id="1087" name="Group 51">
                  <a:extLst>
                    <a:ext uri="{FF2B5EF4-FFF2-40B4-BE49-F238E27FC236}">
                      <a16:creationId xmlns:a16="http://schemas.microsoft.com/office/drawing/2014/main" id="{F90D43AB-09A9-4B0B-8DD3-AF20A25A99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8600" y="2743200"/>
                  <a:ext cx="1295399" cy="1234923"/>
                  <a:chOff x="3074" y="1957"/>
                  <a:chExt cx="895" cy="864"/>
                </a:xfrm>
              </p:grpSpPr>
              <p:sp>
                <p:nvSpPr>
                  <p:cNvPr id="1089" name="Oval 52" descr="Weave">
                    <a:extLst>
                      <a:ext uri="{FF2B5EF4-FFF2-40B4-BE49-F238E27FC236}">
                        <a16:creationId xmlns:a16="http://schemas.microsoft.com/office/drawing/2014/main" id="{9879BF35-D4D2-47BA-9D2B-BFE4989DC2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960"/>
                    <a:ext cx="895" cy="836"/>
                  </a:xfrm>
                  <a:prstGeom prst="ellipse">
                    <a:avLst/>
                  </a:prstGeom>
                  <a:pattFill prst="weave">
                    <a:fgClr>
                      <a:srgbClr val="CCECFF"/>
                    </a:fgClr>
                    <a:bgClr>
                      <a:schemeClr val="bg1"/>
                    </a:bgClr>
                  </a:pattFill>
                  <a:ln w="5715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90" name="Text Box 53">
                    <a:extLst>
                      <a:ext uri="{FF2B5EF4-FFF2-40B4-BE49-F238E27FC236}">
                        <a16:creationId xmlns:a16="http://schemas.microsoft.com/office/drawing/2014/main" id="{01F62A9A-0389-4107-A744-7B57F40B64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3" y="1957"/>
                    <a:ext cx="27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1091" name="Text Box 54">
                    <a:extLst>
                      <a:ext uri="{FF2B5EF4-FFF2-40B4-BE49-F238E27FC236}">
                        <a16:creationId xmlns:a16="http://schemas.microsoft.com/office/drawing/2014/main" id="{6470ADDF-FC03-444F-AA33-14BC280297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2" y="2035"/>
                    <a:ext cx="19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092" name="Text Box 55">
                    <a:extLst>
                      <a:ext uri="{FF2B5EF4-FFF2-40B4-BE49-F238E27FC236}">
                        <a16:creationId xmlns:a16="http://schemas.microsoft.com/office/drawing/2014/main" id="{D74742AE-B5B2-4B35-B962-6042FC31E5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146"/>
                    <a:ext cx="15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093" name="Text Box 56">
                    <a:extLst>
                      <a:ext uri="{FF2B5EF4-FFF2-40B4-BE49-F238E27FC236}">
                        <a16:creationId xmlns:a16="http://schemas.microsoft.com/office/drawing/2014/main" id="{61F4911C-83B8-4324-A9EF-AC5B0E0FD8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" y="2294"/>
                    <a:ext cx="15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094" name="Text Box 57">
                    <a:extLst>
                      <a:ext uri="{FF2B5EF4-FFF2-40B4-BE49-F238E27FC236}">
                        <a16:creationId xmlns:a16="http://schemas.microsoft.com/office/drawing/2014/main" id="{F07080BB-BE16-4929-B20C-909C4E8BF9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442"/>
                    <a:ext cx="19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095" name="Text Box 58">
                    <a:extLst>
                      <a:ext uri="{FF2B5EF4-FFF2-40B4-BE49-F238E27FC236}">
                        <a16:creationId xmlns:a16="http://schemas.microsoft.com/office/drawing/2014/main" id="{D1C5C709-BACD-4C69-AC59-A6B9EA546B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" y="2556"/>
                    <a:ext cx="159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096" name="Text Box 59">
                    <a:extLst>
                      <a:ext uri="{FF2B5EF4-FFF2-40B4-BE49-F238E27FC236}">
                        <a16:creationId xmlns:a16="http://schemas.microsoft.com/office/drawing/2014/main" id="{0FBE3F08-2F75-4112-93AE-729D21B3B3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3" y="2625"/>
                    <a:ext cx="23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097" name="Text Box 60">
                    <a:extLst>
                      <a:ext uri="{FF2B5EF4-FFF2-40B4-BE49-F238E27FC236}">
                        <a16:creationId xmlns:a16="http://schemas.microsoft.com/office/drawing/2014/main" id="{9026C060-C083-4F2E-A6B2-077881E614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4" y="2555"/>
                    <a:ext cx="159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098" name="Text Box 61">
                    <a:extLst>
                      <a:ext uri="{FF2B5EF4-FFF2-40B4-BE49-F238E27FC236}">
                        <a16:creationId xmlns:a16="http://schemas.microsoft.com/office/drawing/2014/main" id="{7AAD7EA7-6B24-496A-AA8A-C659814A9E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3" y="2443"/>
                    <a:ext cx="201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099" name="Text Box 62">
                    <a:extLst>
                      <a:ext uri="{FF2B5EF4-FFF2-40B4-BE49-F238E27FC236}">
                        <a16:creationId xmlns:a16="http://schemas.microsoft.com/office/drawing/2014/main" id="{F442AD32-F217-49F2-934F-E4F06E9CB2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5" y="2294"/>
                    <a:ext cx="198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100" name="Text Box 63">
                    <a:extLst>
                      <a:ext uri="{FF2B5EF4-FFF2-40B4-BE49-F238E27FC236}">
                        <a16:creationId xmlns:a16="http://schemas.microsoft.com/office/drawing/2014/main" id="{B3065DE0-9297-48AD-B57B-B69C674925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4" y="2146"/>
                    <a:ext cx="297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101" name="Text Box 64">
                    <a:extLst>
                      <a:ext uri="{FF2B5EF4-FFF2-40B4-BE49-F238E27FC236}">
                        <a16:creationId xmlns:a16="http://schemas.microsoft.com/office/drawing/2014/main" id="{902A1D57-0FD0-4B5C-8585-8DE6E97F17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" y="2035"/>
                    <a:ext cx="337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rgbClr val="333399"/>
                        </a:solidFill>
                      </a:rPr>
                      <a:t>11</a:t>
                    </a:r>
                  </a:p>
                </p:txBody>
              </p:sp>
            </p:grpSp>
            <p:sp>
              <p:nvSpPr>
                <p:cNvPr id="1088" name="AutoShape 65">
                  <a:extLst>
                    <a:ext uri="{FF2B5EF4-FFF2-40B4-BE49-F238E27FC236}">
                      <a16:creationId xmlns:a16="http://schemas.microsoft.com/office/drawing/2014/main" id="{02E7C3FC-E5B3-44BA-B73F-CC25A0873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760" y="2903283"/>
                  <a:ext cx="105658" cy="445944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86" name="AutoShape 66">
                <a:extLst>
                  <a:ext uri="{FF2B5EF4-FFF2-40B4-BE49-F238E27FC236}">
                    <a16:creationId xmlns:a16="http://schemas.microsoft.com/office/drawing/2014/main" id="{AC5129E5-F6C8-46A1-AE0C-6D49744A6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55438">
                <a:off x="612757" y="3414153"/>
                <a:ext cx="324453" cy="131711"/>
              </a:xfrm>
              <a:prstGeom prst="flowChartDecision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84" name="AutoShape 67">
              <a:extLst>
                <a:ext uri="{FF2B5EF4-FFF2-40B4-BE49-F238E27FC236}">
                  <a16:creationId xmlns:a16="http://schemas.microsoft.com/office/drawing/2014/main" id="{F5AB7A1A-3B8B-42D7-BEC5-9BEB8C67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60" y="3292054"/>
              <a:ext cx="114342" cy="100052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400">
                <a:solidFill>
                  <a:srgbClr val="333399"/>
                </a:solidFill>
              </a:endParaRPr>
            </a:p>
          </p:txBody>
        </p:sp>
      </p:grpSp>
      <p:grpSp>
        <p:nvGrpSpPr>
          <p:cNvPr id="15" name="Group 32">
            <a:extLst>
              <a:ext uri="{FF2B5EF4-FFF2-40B4-BE49-F238E27FC236}">
                <a16:creationId xmlns:a16="http://schemas.microsoft.com/office/drawing/2014/main" id="{F67E0A3A-517A-4C8B-B1FC-07F6CD923F93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105400"/>
            <a:ext cx="1295400" cy="1339850"/>
            <a:chOff x="4525" y="1572"/>
            <a:chExt cx="895" cy="863"/>
          </a:xfrm>
        </p:grpSpPr>
        <p:grpSp>
          <p:nvGrpSpPr>
            <p:cNvPr id="1066" name="Group 33">
              <a:extLst>
                <a:ext uri="{FF2B5EF4-FFF2-40B4-BE49-F238E27FC236}">
                  <a16:creationId xmlns:a16="http://schemas.microsoft.com/office/drawing/2014/main" id="{F7FD1BFE-F77D-4C1D-8E25-ABF8016A5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5" y="1572"/>
              <a:ext cx="895" cy="863"/>
              <a:chOff x="4525" y="1572"/>
              <a:chExt cx="895" cy="863"/>
            </a:xfrm>
          </p:grpSpPr>
          <p:sp>
            <p:nvSpPr>
              <p:cNvPr id="1070" name="Oval 34" descr="Weave">
                <a:extLst>
                  <a:ext uri="{FF2B5EF4-FFF2-40B4-BE49-F238E27FC236}">
                    <a16:creationId xmlns:a16="http://schemas.microsoft.com/office/drawing/2014/main" id="{B3FBC81D-5A19-4B3C-9FFA-39C4F05EE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1071" name="Text Box 35">
                <a:extLst>
                  <a:ext uri="{FF2B5EF4-FFF2-40B4-BE49-F238E27FC236}">
                    <a16:creationId xmlns:a16="http://schemas.microsoft.com/office/drawing/2014/main" id="{1FC7D65A-0ECC-489A-A6EE-1FED5F5D6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12</a:t>
                </a:r>
              </a:p>
            </p:txBody>
          </p:sp>
          <p:sp>
            <p:nvSpPr>
              <p:cNvPr id="1072" name="Text Box 36">
                <a:extLst>
                  <a:ext uri="{FF2B5EF4-FFF2-40B4-BE49-F238E27FC236}">
                    <a16:creationId xmlns:a16="http://schemas.microsoft.com/office/drawing/2014/main" id="{CA86C723-688D-482E-A4F8-3701F3A28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</a:t>
                </a:r>
              </a:p>
            </p:txBody>
          </p:sp>
          <p:sp>
            <p:nvSpPr>
              <p:cNvPr id="1073" name="Text Box 37">
                <a:extLst>
                  <a:ext uri="{FF2B5EF4-FFF2-40B4-BE49-F238E27FC236}">
                    <a16:creationId xmlns:a16="http://schemas.microsoft.com/office/drawing/2014/main" id="{8491145E-EBDA-4A2A-A934-CAC7CE873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2</a:t>
                </a:r>
              </a:p>
            </p:txBody>
          </p:sp>
          <p:sp>
            <p:nvSpPr>
              <p:cNvPr id="1074" name="Text Box 38">
                <a:extLst>
                  <a:ext uri="{FF2B5EF4-FFF2-40B4-BE49-F238E27FC236}">
                    <a16:creationId xmlns:a16="http://schemas.microsoft.com/office/drawing/2014/main" id="{83C8444D-86A9-4B83-B5CC-023EF2EB5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3</a:t>
                </a:r>
              </a:p>
            </p:txBody>
          </p:sp>
          <p:sp>
            <p:nvSpPr>
              <p:cNvPr id="1075" name="Text Box 39">
                <a:extLst>
                  <a:ext uri="{FF2B5EF4-FFF2-40B4-BE49-F238E27FC236}">
                    <a16:creationId xmlns:a16="http://schemas.microsoft.com/office/drawing/2014/main" id="{B08C3E0F-0219-4809-B543-7FE85903F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2059"/>
                <a:ext cx="19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4</a:t>
                </a:r>
              </a:p>
            </p:txBody>
          </p:sp>
          <p:sp>
            <p:nvSpPr>
              <p:cNvPr id="1076" name="Text Box 40">
                <a:extLst>
                  <a:ext uri="{FF2B5EF4-FFF2-40B4-BE49-F238E27FC236}">
                    <a16:creationId xmlns:a16="http://schemas.microsoft.com/office/drawing/2014/main" id="{8531DC1C-0A83-4072-BADD-B9660154F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5</a:t>
                </a:r>
              </a:p>
            </p:txBody>
          </p:sp>
          <p:sp>
            <p:nvSpPr>
              <p:cNvPr id="1077" name="Text Box 41">
                <a:extLst>
                  <a:ext uri="{FF2B5EF4-FFF2-40B4-BE49-F238E27FC236}">
                    <a16:creationId xmlns:a16="http://schemas.microsoft.com/office/drawing/2014/main" id="{F72C069E-4EFC-4306-B49A-ECE9D55DF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4" y="2238"/>
                <a:ext cx="23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6</a:t>
                </a:r>
              </a:p>
            </p:txBody>
          </p:sp>
          <p:sp>
            <p:nvSpPr>
              <p:cNvPr id="1078" name="Text Box 42">
                <a:extLst>
                  <a:ext uri="{FF2B5EF4-FFF2-40B4-BE49-F238E27FC236}">
                    <a16:creationId xmlns:a16="http://schemas.microsoft.com/office/drawing/2014/main" id="{C68D17C2-88B9-4698-B508-A7CA6FE90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7</a:t>
                </a:r>
              </a:p>
            </p:txBody>
          </p:sp>
          <p:sp>
            <p:nvSpPr>
              <p:cNvPr id="1079" name="Text Box 43">
                <a:extLst>
                  <a:ext uri="{FF2B5EF4-FFF2-40B4-BE49-F238E27FC236}">
                    <a16:creationId xmlns:a16="http://schemas.microsoft.com/office/drawing/2014/main" id="{47DD1D20-BB0B-4DCB-B8F4-B71A94E64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8</a:t>
                </a:r>
              </a:p>
            </p:txBody>
          </p:sp>
          <p:sp>
            <p:nvSpPr>
              <p:cNvPr id="1080" name="Text Box 44">
                <a:extLst>
                  <a:ext uri="{FF2B5EF4-FFF2-40B4-BE49-F238E27FC236}">
                    <a16:creationId xmlns:a16="http://schemas.microsoft.com/office/drawing/2014/main" id="{6904C607-0557-414C-895D-0F6B90059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9</a:t>
                </a:r>
              </a:p>
            </p:txBody>
          </p:sp>
          <p:sp>
            <p:nvSpPr>
              <p:cNvPr id="1081" name="Text Box 45">
                <a:extLst>
                  <a:ext uri="{FF2B5EF4-FFF2-40B4-BE49-F238E27FC236}">
                    <a16:creationId xmlns:a16="http://schemas.microsoft.com/office/drawing/2014/main" id="{73657FF1-7126-4126-85B8-D6A4B0DED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10</a:t>
                </a:r>
              </a:p>
            </p:txBody>
          </p:sp>
          <p:sp>
            <p:nvSpPr>
              <p:cNvPr id="1082" name="Text Box 46">
                <a:extLst>
                  <a:ext uri="{FF2B5EF4-FFF2-40B4-BE49-F238E27FC236}">
                    <a16:creationId xmlns:a16="http://schemas.microsoft.com/office/drawing/2014/main" id="{CB408611-BAC8-4BC7-A859-5A1B48A36C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11</a:t>
                </a:r>
              </a:p>
            </p:txBody>
          </p:sp>
        </p:grpSp>
        <p:sp>
          <p:nvSpPr>
            <p:cNvPr id="1067" name="AutoShape 47">
              <a:extLst>
                <a:ext uri="{FF2B5EF4-FFF2-40B4-BE49-F238E27FC236}">
                  <a16:creationId xmlns:a16="http://schemas.microsoft.com/office/drawing/2014/main" id="{CE8D1CBD-E110-4BA2-9C16-8E2A34D35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68" name="AutoShape 48">
              <a:extLst>
                <a:ext uri="{FF2B5EF4-FFF2-40B4-BE49-F238E27FC236}">
                  <a16:creationId xmlns:a16="http://schemas.microsoft.com/office/drawing/2014/main" id="{699E13A1-0AAA-42F3-9D2A-6E5DEF3F46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69" name="AutoShape 49">
              <a:extLst>
                <a:ext uri="{FF2B5EF4-FFF2-40B4-BE49-F238E27FC236}">
                  <a16:creationId xmlns:a16="http://schemas.microsoft.com/office/drawing/2014/main" id="{D27C2FE3-2C46-414A-BD38-50916A494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400">
                <a:solidFill>
                  <a:srgbClr val="333399"/>
                </a:solidFill>
              </a:endParaRPr>
            </a:p>
          </p:txBody>
        </p:sp>
      </p:grpSp>
      <p:graphicFrame>
        <p:nvGraphicFramePr>
          <p:cNvPr id="31915" name="Object 171">
            <a:extLst>
              <a:ext uri="{FF2B5EF4-FFF2-40B4-BE49-F238E27FC236}">
                <a16:creationId xmlns:a16="http://schemas.microsoft.com/office/drawing/2014/main" id="{491F5F75-95D4-4FCC-9776-C290EEBF82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038600"/>
          <a:ext cx="2286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orelDRAW" r:id="rId8" imgW="3542348" imgH="3275648" progId="CorelDRAW.Graphic.11">
                  <p:embed/>
                </p:oleObj>
              </mc:Choice>
              <mc:Fallback>
                <p:oleObj name="CorelDRAW" r:id="rId8" imgW="3542348" imgH="3275648" progId="CorelDRAW.Graphic.11">
                  <p:embed/>
                  <p:pic>
                    <p:nvPicPr>
                      <p:cNvPr id="31915" name="Object 171">
                        <a:extLst>
                          <a:ext uri="{FF2B5EF4-FFF2-40B4-BE49-F238E27FC236}">
                            <a16:creationId xmlns:a16="http://schemas.microsoft.com/office/drawing/2014/main" id="{491F5F75-95D4-4FCC-9776-C290EEBF8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2286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68">
            <a:extLst>
              <a:ext uri="{FF2B5EF4-FFF2-40B4-BE49-F238E27FC236}">
                <a16:creationId xmlns:a16="http://schemas.microsoft.com/office/drawing/2014/main" id="{AE3C19D0-D45A-4450-9D6C-B2F34F9E8626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648200"/>
            <a:ext cx="1295400" cy="1343025"/>
            <a:chOff x="3074" y="3297"/>
            <a:chExt cx="895" cy="863"/>
          </a:xfrm>
        </p:grpSpPr>
        <p:grpSp>
          <p:nvGrpSpPr>
            <p:cNvPr id="1049" name="Group 69">
              <a:extLst>
                <a:ext uri="{FF2B5EF4-FFF2-40B4-BE49-F238E27FC236}">
                  <a16:creationId xmlns:a16="http://schemas.microsoft.com/office/drawing/2014/main" id="{5F50F6C2-0BD1-4916-8CD9-E5661243C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3297"/>
              <a:ext cx="895" cy="863"/>
              <a:chOff x="3074" y="3297"/>
              <a:chExt cx="895" cy="863"/>
            </a:xfrm>
          </p:grpSpPr>
          <p:sp>
            <p:nvSpPr>
              <p:cNvPr id="1053" name="Oval 70" descr="Weave">
                <a:extLst>
                  <a:ext uri="{FF2B5EF4-FFF2-40B4-BE49-F238E27FC236}">
                    <a16:creationId xmlns:a16="http://schemas.microsoft.com/office/drawing/2014/main" id="{6355EEA2-E7DB-4EA1-A78D-35FC6F0F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1054" name="Text Box 71">
                <a:extLst>
                  <a:ext uri="{FF2B5EF4-FFF2-40B4-BE49-F238E27FC236}">
                    <a16:creationId xmlns:a16="http://schemas.microsoft.com/office/drawing/2014/main" id="{BB709CED-71AF-4C6E-9F89-8DB31F1A9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12</a:t>
                </a:r>
              </a:p>
            </p:txBody>
          </p:sp>
          <p:sp>
            <p:nvSpPr>
              <p:cNvPr id="1055" name="Text Box 72">
                <a:extLst>
                  <a:ext uri="{FF2B5EF4-FFF2-40B4-BE49-F238E27FC236}">
                    <a16:creationId xmlns:a16="http://schemas.microsoft.com/office/drawing/2014/main" id="{26425B39-AD8F-453A-9629-727770BCF8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2" y="3375"/>
                <a:ext cx="19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</a:t>
                </a:r>
              </a:p>
            </p:txBody>
          </p:sp>
          <p:sp>
            <p:nvSpPr>
              <p:cNvPr id="1056" name="Text Box 73">
                <a:extLst>
                  <a:ext uri="{FF2B5EF4-FFF2-40B4-BE49-F238E27FC236}">
                    <a16:creationId xmlns:a16="http://schemas.microsoft.com/office/drawing/2014/main" id="{A904A7B6-6225-4054-A91A-F2FAD2431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2</a:t>
                </a:r>
              </a:p>
            </p:txBody>
          </p:sp>
          <p:sp>
            <p:nvSpPr>
              <p:cNvPr id="1057" name="Text Box 74">
                <a:extLst>
                  <a:ext uri="{FF2B5EF4-FFF2-40B4-BE49-F238E27FC236}">
                    <a16:creationId xmlns:a16="http://schemas.microsoft.com/office/drawing/2014/main" id="{EFF8934F-DC1B-49CE-A3C0-C07C5911B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3634"/>
                <a:ext cx="15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3</a:t>
                </a:r>
              </a:p>
            </p:txBody>
          </p:sp>
          <p:sp>
            <p:nvSpPr>
              <p:cNvPr id="1058" name="Text Box 75">
                <a:extLst>
                  <a:ext uri="{FF2B5EF4-FFF2-40B4-BE49-F238E27FC236}">
                    <a16:creationId xmlns:a16="http://schemas.microsoft.com/office/drawing/2014/main" id="{760F4EAD-0307-4891-AF60-F88F4C891A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3783"/>
                <a:ext cx="19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4</a:t>
                </a:r>
              </a:p>
            </p:txBody>
          </p:sp>
          <p:sp>
            <p:nvSpPr>
              <p:cNvPr id="1059" name="Text Box 76">
                <a:extLst>
                  <a:ext uri="{FF2B5EF4-FFF2-40B4-BE49-F238E27FC236}">
                    <a16:creationId xmlns:a16="http://schemas.microsoft.com/office/drawing/2014/main" id="{44CCD378-A139-45A5-B6AA-3D48CEAEA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5</a:t>
                </a:r>
              </a:p>
            </p:txBody>
          </p:sp>
          <p:sp>
            <p:nvSpPr>
              <p:cNvPr id="1060" name="Text Box 77">
                <a:extLst>
                  <a:ext uri="{FF2B5EF4-FFF2-40B4-BE49-F238E27FC236}">
                    <a16:creationId xmlns:a16="http://schemas.microsoft.com/office/drawing/2014/main" id="{A1515097-0E61-4AC3-BE8D-66F48B4C57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3" y="3964"/>
                <a:ext cx="23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6</a:t>
                </a:r>
              </a:p>
            </p:txBody>
          </p:sp>
          <p:sp>
            <p:nvSpPr>
              <p:cNvPr id="1061" name="Text Box 78">
                <a:extLst>
                  <a:ext uri="{FF2B5EF4-FFF2-40B4-BE49-F238E27FC236}">
                    <a16:creationId xmlns:a16="http://schemas.microsoft.com/office/drawing/2014/main" id="{31EB9BB9-4000-4924-9AB2-932DABF19A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7</a:t>
                </a:r>
              </a:p>
            </p:txBody>
          </p:sp>
          <p:sp>
            <p:nvSpPr>
              <p:cNvPr id="1062" name="Text Box 79">
                <a:extLst>
                  <a:ext uri="{FF2B5EF4-FFF2-40B4-BE49-F238E27FC236}">
                    <a16:creationId xmlns:a16="http://schemas.microsoft.com/office/drawing/2014/main" id="{B39825D9-ED62-4A88-B57F-77A76D1BC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3784"/>
                <a:ext cx="201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8</a:t>
                </a:r>
              </a:p>
            </p:txBody>
          </p:sp>
          <p:sp>
            <p:nvSpPr>
              <p:cNvPr id="1063" name="Text Box 80">
                <a:extLst>
                  <a:ext uri="{FF2B5EF4-FFF2-40B4-BE49-F238E27FC236}">
                    <a16:creationId xmlns:a16="http://schemas.microsoft.com/office/drawing/2014/main" id="{5BB473FD-2F59-4FF3-862D-033595ECA4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5" y="3633"/>
                <a:ext cx="198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9</a:t>
                </a:r>
              </a:p>
            </p:txBody>
          </p:sp>
          <p:sp>
            <p:nvSpPr>
              <p:cNvPr id="1064" name="Text Box 81">
                <a:extLst>
                  <a:ext uri="{FF2B5EF4-FFF2-40B4-BE49-F238E27FC236}">
                    <a16:creationId xmlns:a16="http://schemas.microsoft.com/office/drawing/2014/main" id="{81309571-7005-4B8C-B3CA-9A7824521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10</a:t>
                </a:r>
              </a:p>
            </p:txBody>
          </p:sp>
          <p:sp>
            <p:nvSpPr>
              <p:cNvPr id="1065" name="Text Box 82">
                <a:extLst>
                  <a:ext uri="{FF2B5EF4-FFF2-40B4-BE49-F238E27FC236}">
                    <a16:creationId xmlns:a16="http://schemas.microsoft.com/office/drawing/2014/main" id="{157F6B53-1762-455D-AC1D-B52EA7B1A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2" y="3374"/>
                <a:ext cx="337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rgbClr val="333399"/>
                    </a:solidFill>
                  </a:rPr>
                  <a:t>11</a:t>
                </a:r>
              </a:p>
            </p:txBody>
          </p:sp>
        </p:grpSp>
        <p:sp>
          <p:nvSpPr>
            <p:cNvPr id="1050" name="AutoShape 83">
              <a:extLst>
                <a:ext uri="{FF2B5EF4-FFF2-40B4-BE49-F238E27FC236}">
                  <a16:creationId xmlns:a16="http://schemas.microsoft.com/office/drawing/2014/main" id="{EC14DD5D-E15E-4F6A-A0CB-A51464520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394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51" name="AutoShape 84">
              <a:extLst>
                <a:ext uri="{FF2B5EF4-FFF2-40B4-BE49-F238E27FC236}">
                  <a16:creationId xmlns:a16="http://schemas.microsoft.com/office/drawing/2014/main" id="{6886BF54-984A-4FF9-9825-A8F0A11604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32285">
              <a:off x="3311" y="3729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052" name="AutoShape 85">
              <a:extLst>
                <a:ext uri="{FF2B5EF4-FFF2-40B4-BE49-F238E27FC236}">
                  <a16:creationId xmlns:a16="http://schemas.microsoft.com/office/drawing/2014/main" id="{DC55757C-563F-41AD-ADDD-5A8C2D842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666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400">
                <a:solidFill>
                  <a:srgbClr val="333399"/>
                </a:solidFill>
              </a:endParaRPr>
            </a:p>
          </p:txBody>
        </p:sp>
      </p:grpSp>
      <p:sp>
        <p:nvSpPr>
          <p:cNvPr id="31962" name="Text Box 218">
            <a:extLst>
              <a:ext uri="{FF2B5EF4-FFF2-40B4-BE49-F238E27FC236}">
                <a16:creationId xmlns:a16="http://schemas.microsoft.com/office/drawing/2014/main" id="{7DE5508C-610F-46D5-BCCB-E8FBE9F0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3557588"/>
            <a:ext cx="1404937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17 GIỜ</a:t>
            </a:r>
          </a:p>
        </p:txBody>
      </p:sp>
      <p:sp>
        <p:nvSpPr>
          <p:cNvPr id="31963" name="Text Box 219">
            <a:extLst>
              <a:ext uri="{FF2B5EF4-FFF2-40B4-BE49-F238E27FC236}">
                <a16:creationId xmlns:a16="http://schemas.microsoft.com/office/drawing/2014/main" id="{C024784D-792C-4B12-971D-BAABAA91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286000"/>
            <a:ext cx="14478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20 GIỜ</a:t>
            </a:r>
          </a:p>
        </p:txBody>
      </p:sp>
      <p:sp>
        <p:nvSpPr>
          <p:cNvPr id="31964" name="Text Box 220">
            <a:extLst>
              <a:ext uri="{FF2B5EF4-FFF2-40B4-BE49-F238E27FC236}">
                <a16:creationId xmlns:a16="http://schemas.microsoft.com/office/drawing/2014/main" id="{07AFAEE7-6CB3-4086-869C-723291E32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334000"/>
            <a:ext cx="12192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6 GIỜ</a:t>
            </a:r>
          </a:p>
        </p:txBody>
      </p:sp>
      <p:sp>
        <p:nvSpPr>
          <p:cNvPr id="31965" name="Text Box 221">
            <a:extLst>
              <a:ext uri="{FF2B5EF4-FFF2-40B4-BE49-F238E27FC236}">
                <a16:creationId xmlns:a16="http://schemas.microsoft.com/office/drawing/2014/main" id="{34CC11B3-D3A6-4342-94B5-92F3F70D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09600"/>
            <a:ext cx="14478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11 GIỜ</a:t>
            </a:r>
          </a:p>
        </p:txBody>
      </p:sp>
      <p:sp>
        <p:nvSpPr>
          <p:cNvPr id="31966" name="Text Box 222">
            <a:extLst>
              <a:ext uri="{FF2B5EF4-FFF2-40B4-BE49-F238E27FC236}">
                <a16:creationId xmlns:a16="http://schemas.microsoft.com/office/drawing/2014/main" id="{8A0BE2B3-C8CC-4CDA-8B2D-74574535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838200"/>
            <a:ext cx="12192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9 GIỜ</a:t>
            </a:r>
          </a:p>
        </p:txBody>
      </p:sp>
      <p:sp>
        <p:nvSpPr>
          <p:cNvPr id="31967" name="Text Box 223">
            <a:extLst>
              <a:ext uri="{FF2B5EF4-FFF2-40B4-BE49-F238E27FC236}">
                <a16:creationId xmlns:a16="http://schemas.microsoft.com/office/drawing/2014/main" id="{1B48B5F8-1FB2-481A-B10C-C7BB5A50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00200"/>
            <a:ext cx="12192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7 GIỜ</a:t>
            </a:r>
          </a:p>
        </p:txBody>
      </p:sp>
      <p:sp>
        <p:nvSpPr>
          <p:cNvPr id="31968" name="Oval 224">
            <a:extLst>
              <a:ext uri="{FF2B5EF4-FFF2-40B4-BE49-F238E27FC236}">
                <a16:creationId xmlns:a16="http://schemas.microsoft.com/office/drawing/2014/main" id="{7E38775B-A98E-4264-AB1A-4E032A105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969" name="Oval 225">
            <a:extLst>
              <a:ext uri="{FF2B5EF4-FFF2-40B4-BE49-F238E27FC236}">
                <a16:creationId xmlns:a16="http://schemas.microsoft.com/office/drawing/2014/main" id="{336EC6FF-0CA7-4E38-B3A4-CA464D3F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1663" y="62388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970" name="Oval 226">
            <a:extLst>
              <a:ext uri="{FF2B5EF4-FFF2-40B4-BE49-F238E27FC236}">
                <a16:creationId xmlns:a16="http://schemas.microsoft.com/office/drawing/2014/main" id="{90BA3147-6167-46A6-A13E-B680D845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40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1971" name="Oval 227">
            <a:extLst>
              <a:ext uri="{FF2B5EF4-FFF2-40B4-BE49-F238E27FC236}">
                <a16:creationId xmlns:a16="http://schemas.microsoft.com/office/drawing/2014/main" id="{5F383EC0-A4F9-43F4-99C6-975CB173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10051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972" name="Oval 228">
            <a:extLst>
              <a:ext uri="{FF2B5EF4-FFF2-40B4-BE49-F238E27FC236}">
                <a16:creationId xmlns:a16="http://schemas.microsoft.com/office/drawing/2014/main" id="{F3A8DB9B-BF19-4BB7-A96A-7F4027901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43862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1974" name="Text Box 230">
            <a:extLst>
              <a:ext uri="{FF2B5EF4-FFF2-40B4-BE49-F238E27FC236}">
                <a16:creationId xmlns:a16="http://schemas.microsoft.com/office/drawing/2014/main" id="{EF26D08C-4FF6-4DC5-93C3-C92396A6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14478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10 GIỜ</a:t>
            </a:r>
          </a:p>
        </p:txBody>
      </p:sp>
      <p:sp>
        <p:nvSpPr>
          <p:cNvPr id="31976" name="Text Box 232">
            <a:extLst>
              <a:ext uri="{FF2B5EF4-FFF2-40B4-BE49-F238E27FC236}">
                <a16:creationId xmlns:a16="http://schemas.microsoft.com/office/drawing/2014/main" id="{BC27A305-BEAD-453C-8A2D-D2407E30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329363"/>
            <a:ext cx="1447800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14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2.89017E-7 C -0.15052 -0.02659 -0.32604 -0.05295 -0.37812 -0.00231 C -0.4302 0.04832 -0.28298 0.24763 -0.28767 0.30428 C -0.29236 0.36093 -0.38489 0.27538 -0.40659 0.33803 C -0.4283 0.40069 -0.37239 0.64624 -0.4177 0.68069 C -0.46302 0.71514 -0.65538 0.64347 -0.67812 0.5452 C -0.70086 0.44694 -0.575 0.16647 -0.55434 0.09087 " pathEditMode="relative" rAng="0" ptsTypes="aaaaaaA">
                                      <p:cBhvr>
                                        <p:cTn id="91" dur="2000" fill="hold"/>
                                        <p:tgtEl>
                                          <p:spTgt spid="31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02" y="33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923 -0.24092 -0.07847 -0.48185 -0.13489 -0.53687 C -0.19132 -0.5919 -0.30868 -0.38959 -0.33819 -0.32971 C -0.36805 -0.26982 -0.28871 -0.24416 -0.31267 -0.1778 C -0.3368 -0.11121 -0.40521 0.05596 -0.48264 0.0696 C -0.56024 0.08347 -0.72986 -0.01618 -0.77778 -0.09526 C -0.82569 -0.17387 -0.78107 -0.30427 -0.76979 -0.40393 C -0.7585 -0.50312 -0.78594 -0.7052 -0.70955 -0.69109 C -0.63316 -0.67699 -0.37778 -0.38104 -0.31111 -0.31907 " pathEditMode="relative" ptsTypes="aaaaaaaaA">
                                      <p:cBhvr>
                                        <p:cTn id="95" dur="2000" fill="hold"/>
                                        <p:tgtEl>
                                          <p:spTgt spid="31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925 C -0.15712 -0.10821 -0.31806 -0.20717 -0.39826 -0.21619 C -0.4783 -0.2252 -0.4566 -0.11677 -0.47639 -0.06405 C -0.49618 -0.01133 -0.47413 0.06034 -0.51632 0.10011 C -0.55868 0.14011 -0.72726 0.12532 -0.73021 0.17526 C -0.73316 0.22497 -0.6408 0.34867 -0.53385 0.40023 C -0.42691 0.45202 -0.16285 0.47167 -0.08872 0.48555 " pathEditMode="relative" rAng="0" ptsTypes="aaaaaaA">
                                      <p:cBhvr>
                                        <p:cTn id="99" dur="2000" fill="hold"/>
                                        <p:tgtEl>
                                          <p:spTgt spid="31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441 -0.13942 -0.22882 -0.27861 -0.2809 -0.31075 C -0.33299 -0.34289 -0.28976 -0.22127 -0.31267 -0.19237 C -0.33559 -0.16346 -0.34514 -0.08161 -0.41892 -0.13734 C -0.49271 -0.19306 -0.68333 -0.5489 -0.75573 -0.52647 C -0.82778 -0.50404 -0.8658 -0.12601 -0.85226 -0.00208 C -0.83872 0.12185 -0.6967 0.15052 -0.67448 0.21781 C -0.65226 0.28509 -0.71945 0.38266 -0.71892 0.40162 C -0.7184 0.42058 -0.67934 0.34336 -0.67136 0.3318 " pathEditMode="relative" ptsTypes="aaaaaaaaA">
                                      <p:cBhvr>
                                        <p:cTn id="103" dur="2000" fill="hold"/>
                                        <p:tgtEl>
                                          <p:spTgt spid="31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04046E-6 C -0.13125 -0.05411 -0.26181 -0.10775 -0.32483 -0.10705 C -0.38785 -0.1059 -0.36163 -0.03376 -0.37812 0.00578 C -0.39462 0.04532 -0.40156 0.12786 -0.42396 0.13017 C -0.44618 0.13272 -0.54167 -0.00231 -0.51163 0.01942 C -0.48125 0.04139 -0.24062 0.17826 -0.24149 0.2622 C -0.24253 0.34636 -0.47135 0.48116 -0.51736 0.52532 " pathEditMode="relative" rAng="0" ptsTypes="aaaaaaA">
                                      <p:cBhvr>
                                        <p:cTn id="107" dur="2000" fill="hold"/>
                                        <p:tgtEl>
                                          <p:spTgt spid="31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20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62" grpId="0" animBg="1"/>
      <p:bldP spid="31962" grpId="1" animBg="1"/>
      <p:bldP spid="31963" grpId="0" animBg="1"/>
      <p:bldP spid="31963" grpId="1" animBg="1"/>
      <p:bldP spid="31964" grpId="0" animBg="1"/>
      <p:bldP spid="31964" grpId="1" animBg="1"/>
      <p:bldP spid="31965" grpId="0" animBg="1"/>
      <p:bldP spid="31966" grpId="0" animBg="1"/>
      <p:bldP spid="31966" grpId="1" animBg="1"/>
      <p:bldP spid="31967" grpId="0" animBg="1"/>
      <p:bldP spid="31967" grpId="1" animBg="1"/>
      <p:bldP spid="31968" grpId="0" animBg="1"/>
      <p:bldP spid="31969" grpId="0" animBg="1"/>
      <p:bldP spid="31970" grpId="0" animBg="1"/>
      <p:bldP spid="31971" grpId="0" animBg="1"/>
      <p:bldP spid="31972" grpId="0" animBg="1"/>
      <p:bldP spid="31974" grpId="0" animBg="1"/>
      <p:bldP spid="319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>
            <a:extLst>
              <a:ext uri="{FF2B5EF4-FFF2-40B4-BE49-F238E27FC236}">
                <a16:creationId xmlns:a16="http://schemas.microsoft.com/office/drawing/2014/main" id="{1DF09B87-7197-4261-AB05-D4CE8AAC9BE6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762000"/>
            <a:ext cx="4722813" cy="4189413"/>
            <a:chOff x="2256" y="2304"/>
            <a:chExt cx="1412" cy="1449"/>
          </a:xfrm>
        </p:grpSpPr>
        <p:grpSp>
          <p:nvGrpSpPr>
            <p:cNvPr id="4101" name="Group 29">
              <a:extLst>
                <a:ext uri="{FF2B5EF4-FFF2-40B4-BE49-F238E27FC236}">
                  <a16:creationId xmlns:a16="http://schemas.microsoft.com/office/drawing/2014/main" id="{9EFAC567-2CBA-4CAB-9D75-567C8B385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304"/>
              <a:ext cx="1412" cy="1449"/>
              <a:chOff x="3648" y="2304"/>
              <a:chExt cx="1412" cy="1449"/>
            </a:xfrm>
          </p:grpSpPr>
          <p:grpSp>
            <p:nvGrpSpPr>
              <p:cNvPr id="4104" name="Group 30">
                <a:extLst>
                  <a:ext uri="{FF2B5EF4-FFF2-40B4-BE49-F238E27FC236}">
                    <a16:creationId xmlns:a16="http://schemas.microsoft.com/office/drawing/2014/main" id="{9F6B4823-513D-43C4-92C7-EDEDB7EC71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2304"/>
                <a:ext cx="1412" cy="1449"/>
                <a:chOff x="3744" y="2304"/>
                <a:chExt cx="1412" cy="1449"/>
              </a:xfrm>
            </p:grpSpPr>
            <p:grpSp>
              <p:nvGrpSpPr>
                <p:cNvPr id="4106" name="Group 31">
                  <a:extLst>
                    <a:ext uri="{FF2B5EF4-FFF2-40B4-BE49-F238E27FC236}">
                      <a16:creationId xmlns:a16="http://schemas.microsoft.com/office/drawing/2014/main" id="{B89FCC35-3C1D-4DCC-9E29-B532BFC51E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4" y="2304"/>
                  <a:ext cx="1412" cy="1449"/>
                  <a:chOff x="3303" y="2304"/>
                  <a:chExt cx="1412" cy="1449"/>
                </a:xfrm>
              </p:grpSpPr>
              <p:sp>
                <p:nvSpPr>
                  <p:cNvPr id="4108" name="Oval 32">
                    <a:extLst>
                      <a:ext uri="{FF2B5EF4-FFF2-40B4-BE49-F238E27FC236}">
                        <a16:creationId xmlns:a16="http://schemas.microsoft.com/office/drawing/2014/main" id="{9ECB5546-0999-4FF5-A010-2196C50E58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3" y="2304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grpSp>
                <p:nvGrpSpPr>
                  <p:cNvPr id="4109" name="Group 33">
                    <a:extLst>
                      <a:ext uri="{FF2B5EF4-FFF2-40B4-BE49-F238E27FC236}">
                        <a16:creationId xmlns:a16="http://schemas.microsoft.com/office/drawing/2014/main" id="{34974253-E6AF-47B2-A7E4-FB4EE102C9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83" y="2304"/>
                    <a:ext cx="1332" cy="1449"/>
                    <a:chOff x="3383" y="2304"/>
                    <a:chExt cx="1332" cy="1449"/>
                  </a:xfrm>
                </p:grpSpPr>
                <p:sp>
                  <p:nvSpPr>
                    <p:cNvPr id="4110" name="Text Box 34">
                      <a:extLst>
                        <a:ext uri="{FF2B5EF4-FFF2-40B4-BE49-F238E27FC236}">
                          <a16:creationId xmlns:a16="http://schemas.microsoft.com/office/drawing/2014/main" id="{4A8A10B3-93BA-417D-B92D-0F6C7385DC5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11" y="2411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4111" name="Text Box 35">
                      <a:extLst>
                        <a:ext uri="{FF2B5EF4-FFF2-40B4-BE49-F238E27FC236}">
                          <a16:creationId xmlns:a16="http://schemas.microsoft.com/office/drawing/2014/main" id="{3B40A657-0E2E-485C-A88F-F8F94C3D8E1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83" y="2622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10</a:t>
                      </a:r>
                    </a:p>
                  </p:txBody>
                </p:sp>
                <p:sp>
                  <p:nvSpPr>
                    <p:cNvPr id="4112" name="Text Box 36">
                      <a:extLst>
                        <a:ext uri="{FF2B5EF4-FFF2-40B4-BE49-F238E27FC236}">
                          <a16:creationId xmlns:a16="http://schemas.microsoft.com/office/drawing/2014/main" id="{7F1F9442-868D-4EC9-9A1C-D45170E8ED0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94" y="317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4113" name="Text Box 37">
                      <a:extLst>
                        <a:ext uri="{FF2B5EF4-FFF2-40B4-BE49-F238E27FC236}">
                          <a16:creationId xmlns:a16="http://schemas.microsoft.com/office/drawing/2014/main" id="{7A0527C6-A4DE-4AE3-BD19-4E347318185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4" y="338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4114" name="Text Box 38">
                      <a:extLst>
                        <a:ext uri="{FF2B5EF4-FFF2-40B4-BE49-F238E27FC236}">
                          <a16:creationId xmlns:a16="http://schemas.microsoft.com/office/drawing/2014/main" id="{A6A064AE-6193-4BE8-8403-593573C6C45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19" y="338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4115" name="Text Box 39">
                      <a:extLst>
                        <a:ext uri="{FF2B5EF4-FFF2-40B4-BE49-F238E27FC236}">
                          <a16:creationId xmlns:a16="http://schemas.microsoft.com/office/drawing/2014/main" id="{6F2F684F-37F3-4734-872D-28998B7FC8B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24" y="317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4116" name="Text Box 40">
                      <a:extLst>
                        <a:ext uri="{FF2B5EF4-FFF2-40B4-BE49-F238E27FC236}">
                          <a16:creationId xmlns:a16="http://schemas.microsoft.com/office/drawing/2014/main" id="{5E3C89FE-FCC5-46F6-9B73-EC5987C595F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70" y="2648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4117" name="Text Box 41">
                      <a:extLst>
                        <a:ext uri="{FF2B5EF4-FFF2-40B4-BE49-F238E27FC236}">
                          <a16:creationId xmlns:a16="http://schemas.microsoft.com/office/drawing/2014/main" id="{789CB257-3142-4214-BED0-868F1D183C3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83" y="246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4118" name="Text Box 42">
                      <a:extLst>
                        <a:ext uri="{FF2B5EF4-FFF2-40B4-BE49-F238E27FC236}">
                          <a16:creationId xmlns:a16="http://schemas.microsoft.com/office/drawing/2014/main" id="{EE99EE8A-67F0-4705-A3B3-19939DDFB47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92" y="2938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4119" name="Text Box 43">
                      <a:extLst>
                        <a:ext uri="{FF2B5EF4-FFF2-40B4-BE49-F238E27FC236}">
                          <a16:creationId xmlns:a16="http://schemas.microsoft.com/office/drawing/2014/main" id="{CB9263AE-5013-4EC2-AE94-B388FE53284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23" y="3465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4120" name="Text Box 44">
                      <a:extLst>
                        <a:ext uri="{FF2B5EF4-FFF2-40B4-BE49-F238E27FC236}">
                          <a16:creationId xmlns:a16="http://schemas.microsoft.com/office/drawing/2014/main" id="{C143580A-9DD4-4372-AB17-20721441BDF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4" y="230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6600FF"/>
                          </a:solidFill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4107" name="Text Box 45">
                  <a:extLst>
                    <a:ext uri="{FF2B5EF4-FFF2-40B4-BE49-F238E27FC236}">
                      <a16:creationId xmlns:a16="http://schemas.microsoft.com/office/drawing/2014/main" id="{91928576-B956-484C-A9F3-BA3BCD96DC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2" y="291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solidFill>
                        <a:srgbClr val="6600FF"/>
                      </a:solidFill>
                    </a:rPr>
                    <a:t>9</a:t>
                  </a:r>
                </a:p>
              </p:txBody>
            </p:sp>
          </p:grpSp>
          <p:sp>
            <p:nvSpPr>
              <p:cNvPr id="4105" name="Oval 46">
                <a:extLst>
                  <a:ext uri="{FF2B5EF4-FFF2-40B4-BE49-F238E27FC236}">
                    <a16:creationId xmlns:a16="http://schemas.microsoft.com/office/drawing/2014/main" id="{40C466EA-1397-4F52-948A-1CB043242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4102" name="AutoShape 47">
              <a:extLst>
                <a:ext uri="{FF2B5EF4-FFF2-40B4-BE49-F238E27FC236}">
                  <a16:creationId xmlns:a16="http://schemas.microsoft.com/office/drawing/2014/main" id="{58ED5523-E358-4FE6-849E-2880171724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07" y="2541"/>
              <a:ext cx="48" cy="384"/>
            </a:xfrm>
            <a:prstGeom prst="flowChartDecision">
              <a:avLst/>
            </a:prstGeom>
            <a:solidFill>
              <a:srgbClr val="66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3366FF"/>
                </a:solidFill>
              </a:endParaRPr>
            </a:p>
          </p:txBody>
        </p:sp>
        <p:sp>
          <p:nvSpPr>
            <p:cNvPr id="4103" name="AutoShape 48">
              <a:extLst>
                <a:ext uri="{FF2B5EF4-FFF2-40B4-BE49-F238E27FC236}">
                  <a16:creationId xmlns:a16="http://schemas.microsoft.com/office/drawing/2014/main" id="{5B026A2B-167F-45AA-8767-2BBEAD785AB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13" y="2928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6600FF"/>
                </a:solidFill>
              </a:endParaRPr>
            </a:p>
          </p:txBody>
        </p:sp>
      </p:grpSp>
      <p:sp>
        <p:nvSpPr>
          <p:cNvPr id="2099" name="AutoShape 51">
            <a:extLst>
              <a:ext uri="{FF2B5EF4-FFF2-40B4-BE49-F238E27FC236}">
                <a16:creationId xmlns:a16="http://schemas.microsoft.com/office/drawing/2014/main" id="{C432D5EB-007F-4669-868A-27D05652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76800"/>
            <a:ext cx="3962400" cy="1371600"/>
          </a:xfrm>
          <a:prstGeom prst="cloudCallout">
            <a:avLst>
              <a:gd name="adj1" fmla="val 57491"/>
              <a:gd name="adj2" fmla="val -64352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3333CC"/>
                </a:solidFill>
                <a:latin typeface="Times New Roman" panose="02020603050405020304" pitchFamily="18" charset="0"/>
              </a:rPr>
              <a:t>Đồng hồ chỉ mấy giờ?</a:t>
            </a: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id="{39BB2C21-63AE-41E2-818B-8F7D27DB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873375"/>
            <a:ext cx="1611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9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592 C -0.15226 0.14266 -0.24948 0.22983 -0.20903 0.3022 C -0.16788 0.3755 0.10295 0.51422 0.19323 0.49966 C 0.28385 0.48925 0.30972 0.27815 0.33385 0.2333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2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" grpId="0" animBg="1"/>
      <p:bldP spid="2099" grpId="1" animBg="1"/>
      <p:bldP spid="2099" grpId="2" animBg="1"/>
      <p:bldP spid="2100" grpId="0"/>
      <p:bldP spid="2100" grpId="1"/>
      <p:bldP spid="210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Text Box 35">
            <a:extLst>
              <a:ext uri="{FF2B5EF4-FFF2-40B4-BE49-F238E27FC236}">
                <a16:creationId xmlns:a16="http://schemas.microsoft.com/office/drawing/2014/main" id="{6BA08BC4-D713-4073-B9CD-A94488102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2788"/>
            <a:ext cx="229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333399"/>
                </a:solidFill>
                <a:latin typeface="Times New Roman" panose="02020603050405020304" pitchFamily="18" charset="0"/>
              </a:rPr>
              <a:t>1 giờ chiều</a:t>
            </a:r>
          </a:p>
        </p:txBody>
      </p:sp>
      <p:sp>
        <p:nvSpPr>
          <p:cNvPr id="4132" name="Text Box 36">
            <a:extLst>
              <a:ext uri="{FF2B5EF4-FFF2-40B4-BE49-F238E27FC236}">
                <a16:creationId xmlns:a16="http://schemas.microsoft.com/office/drawing/2014/main" id="{0B4B361D-32B9-43EE-B16B-78DCB268A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82788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còn gọi là</a:t>
            </a: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C88FAB17-5567-40D5-AF1B-C7823FB2A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013" y="1979613"/>
            <a:ext cx="1630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333399"/>
                </a:solidFill>
                <a:latin typeface="Times New Roman" panose="02020603050405020304" pitchFamily="18" charset="0"/>
              </a:rPr>
              <a:t>mấygiờ</a:t>
            </a:r>
          </a:p>
        </p:txBody>
      </p:sp>
      <p:sp>
        <p:nvSpPr>
          <p:cNvPr id="4134" name="Text Box 38">
            <a:extLst>
              <a:ext uri="{FF2B5EF4-FFF2-40B4-BE49-F238E27FC236}">
                <a16:creationId xmlns:a16="http://schemas.microsoft.com/office/drawing/2014/main" id="{8AF1C0DB-E23D-4ED4-91A0-B4F16FC8F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65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76680F3E-4713-401C-A44D-129241D75E2A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100388"/>
            <a:ext cx="2185987" cy="2133600"/>
            <a:chOff x="2448" y="1920"/>
            <a:chExt cx="1344" cy="1344"/>
          </a:xfrm>
        </p:grpSpPr>
        <p:grpSp>
          <p:nvGrpSpPr>
            <p:cNvPr id="5143" name="Group 40">
              <a:extLst>
                <a:ext uri="{FF2B5EF4-FFF2-40B4-BE49-F238E27FC236}">
                  <a16:creationId xmlns:a16="http://schemas.microsoft.com/office/drawing/2014/main" id="{F4658CD2-7366-4853-9489-5F3857F94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1920"/>
              <a:ext cx="1344" cy="1344"/>
              <a:chOff x="2448" y="1920"/>
              <a:chExt cx="1344" cy="1344"/>
            </a:xfrm>
          </p:grpSpPr>
          <p:grpSp>
            <p:nvGrpSpPr>
              <p:cNvPr id="5146" name="Group 41">
                <a:extLst>
                  <a:ext uri="{FF2B5EF4-FFF2-40B4-BE49-F238E27FC236}">
                    <a16:creationId xmlns:a16="http://schemas.microsoft.com/office/drawing/2014/main" id="{002A72D7-A291-4BEA-AAC7-F9ABA894A5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920"/>
                <a:ext cx="1344" cy="1344"/>
                <a:chOff x="2448" y="1920"/>
                <a:chExt cx="1344" cy="1344"/>
              </a:xfrm>
            </p:grpSpPr>
            <p:grpSp>
              <p:nvGrpSpPr>
                <p:cNvPr id="5148" name="Group 42">
                  <a:extLst>
                    <a:ext uri="{FF2B5EF4-FFF2-40B4-BE49-F238E27FC236}">
                      <a16:creationId xmlns:a16="http://schemas.microsoft.com/office/drawing/2014/main" id="{95484738-C266-45F6-BC65-61867EE0C9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1920"/>
                  <a:ext cx="1344" cy="1344"/>
                  <a:chOff x="2448" y="1920"/>
                  <a:chExt cx="1344" cy="1344"/>
                </a:xfrm>
              </p:grpSpPr>
              <p:sp>
                <p:nvSpPr>
                  <p:cNvPr id="5150" name="Oval 43">
                    <a:extLst>
                      <a:ext uri="{FF2B5EF4-FFF2-40B4-BE49-F238E27FC236}">
                        <a16:creationId xmlns:a16="http://schemas.microsoft.com/office/drawing/2014/main" id="{8FB5B29B-F683-495B-8134-ABD652952C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920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grpSp>
                <p:nvGrpSpPr>
                  <p:cNvPr id="5151" name="Group 44">
                    <a:extLst>
                      <a:ext uri="{FF2B5EF4-FFF2-40B4-BE49-F238E27FC236}">
                        <a16:creationId xmlns:a16="http://schemas.microsoft.com/office/drawing/2014/main" id="{E0AD3105-56EA-48D5-99D0-4C16175287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0" y="1920"/>
                    <a:ext cx="1240" cy="1344"/>
                    <a:chOff x="3345" y="2304"/>
                    <a:chExt cx="1240" cy="1344"/>
                  </a:xfrm>
                </p:grpSpPr>
                <p:sp>
                  <p:nvSpPr>
                    <p:cNvPr id="5152" name="Text Box 45">
                      <a:extLst>
                        <a:ext uri="{FF2B5EF4-FFF2-40B4-BE49-F238E27FC236}">
                          <a16:creationId xmlns:a16="http://schemas.microsoft.com/office/drawing/2014/main" id="{07F0592F-32D3-4A42-8143-3CB276E2F36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4"/>
                      <a:ext cx="32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5153" name="Text Box 46">
                      <a:extLst>
                        <a:ext uri="{FF2B5EF4-FFF2-40B4-BE49-F238E27FC236}">
                          <a16:creationId xmlns:a16="http://schemas.microsoft.com/office/drawing/2014/main" id="{DCBA4B63-9815-4F9B-B8AA-EDE238DA1EF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2"/>
                      <a:ext cx="32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10</a:t>
                      </a:r>
                    </a:p>
                  </p:txBody>
                </p:sp>
                <p:sp>
                  <p:nvSpPr>
                    <p:cNvPr id="5154" name="Text Box 47">
                      <a:extLst>
                        <a:ext uri="{FF2B5EF4-FFF2-40B4-BE49-F238E27FC236}">
                          <a16:creationId xmlns:a16="http://schemas.microsoft.com/office/drawing/2014/main" id="{7B8AE524-9FB3-4A74-8E9E-819191742BD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3" y="3126"/>
                      <a:ext cx="217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5155" name="Text Box 48">
                      <a:extLst>
                        <a:ext uri="{FF2B5EF4-FFF2-40B4-BE49-F238E27FC236}">
                          <a16:creationId xmlns:a16="http://schemas.microsoft.com/office/drawing/2014/main" id="{301E2B28-AA56-4F42-AFEB-C050937C39B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4"/>
                      <a:ext cx="217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5156" name="Text Box 49">
                      <a:extLst>
                        <a:ext uri="{FF2B5EF4-FFF2-40B4-BE49-F238E27FC236}">
                          <a16:creationId xmlns:a16="http://schemas.microsoft.com/office/drawing/2014/main" id="{982B17DD-CFC3-42B0-893D-28DAEA5508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5" y="3276"/>
                      <a:ext cx="217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5157" name="Text Box 50">
                      <a:extLst>
                        <a:ext uri="{FF2B5EF4-FFF2-40B4-BE49-F238E27FC236}">
                          <a16:creationId xmlns:a16="http://schemas.microsoft.com/office/drawing/2014/main" id="{B2E74409-BFFB-439A-AF32-B509FFB4F1C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3120"/>
                      <a:ext cx="2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5158" name="Text Box 51">
                      <a:extLst>
                        <a:ext uri="{FF2B5EF4-FFF2-40B4-BE49-F238E27FC236}">
                          <a16:creationId xmlns:a16="http://schemas.microsoft.com/office/drawing/2014/main" id="{B5E3A425-4BC6-42D8-9ECA-9485AB9E4A2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2544"/>
                      <a:ext cx="2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5159" name="Text Box 52">
                      <a:extLst>
                        <a:ext uri="{FF2B5EF4-FFF2-40B4-BE49-F238E27FC236}">
                          <a16:creationId xmlns:a16="http://schemas.microsoft.com/office/drawing/2014/main" id="{15EED0C1-6C00-44DA-AA3D-4C661809449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7" y="2373"/>
                      <a:ext cx="2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160" name="Text Box 53">
                      <a:extLst>
                        <a:ext uri="{FF2B5EF4-FFF2-40B4-BE49-F238E27FC236}">
                          <a16:creationId xmlns:a16="http://schemas.microsoft.com/office/drawing/2014/main" id="{A16051B6-E328-47A2-BB25-CED821C9440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17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5161" name="Text Box 54">
                      <a:extLst>
                        <a:ext uri="{FF2B5EF4-FFF2-40B4-BE49-F238E27FC236}">
                          <a16:creationId xmlns:a16="http://schemas.microsoft.com/office/drawing/2014/main" id="{3E348E67-EF1F-4E4B-9831-CE668C0B6E7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8" y="3360"/>
                      <a:ext cx="2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162" name="Text Box 55">
                      <a:extLst>
                        <a:ext uri="{FF2B5EF4-FFF2-40B4-BE49-F238E27FC236}">
                          <a16:creationId xmlns:a16="http://schemas.microsoft.com/office/drawing/2014/main" id="{D2AF56E7-90FF-455A-9B6E-646ABCCFE6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2" y="2304"/>
                      <a:ext cx="32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5149" name="Text Box 56">
                  <a:extLst>
                    <a:ext uri="{FF2B5EF4-FFF2-40B4-BE49-F238E27FC236}">
                      <a16:creationId xmlns:a16="http://schemas.microsoft.com/office/drawing/2014/main" id="{C4E24559-D0C3-48E1-8C86-97485E8875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3" y="2466"/>
                  <a:ext cx="21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solidFill>
                        <a:srgbClr val="6600FF"/>
                      </a:solidFill>
                    </a:rPr>
                    <a:t>9</a:t>
                  </a:r>
                </a:p>
              </p:txBody>
            </p:sp>
          </p:grpSp>
          <p:sp>
            <p:nvSpPr>
              <p:cNvPr id="5147" name="Oval 57">
                <a:extLst>
                  <a:ext uri="{FF2B5EF4-FFF2-40B4-BE49-F238E27FC236}">
                    <a16:creationId xmlns:a16="http://schemas.microsoft.com/office/drawing/2014/main" id="{E3F25D2A-B65B-4E03-9DB3-03119A0D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5144" name="AutoShape 58">
              <a:extLst>
                <a:ext uri="{FF2B5EF4-FFF2-40B4-BE49-F238E27FC236}">
                  <a16:creationId xmlns:a16="http://schemas.microsoft.com/office/drawing/2014/main" id="{E00498D8-BD38-4115-88AC-5A564C7F450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99" y="2190"/>
              <a:ext cx="48" cy="384"/>
            </a:xfrm>
            <a:prstGeom prst="flowChartDecision">
              <a:avLst/>
            </a:prstGeom>
            <a:solidFill>
              <a:srgbClr val="3333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3366FF"/>
                </a:solidFill>
              </a:endParaRPr>
            </a:p>
          </p:txBody>
        </p:sp>
        <p:sp>
          <p:nvSpPr>
            <p:cNvPr id="5145" name="AutoShape 59">
              <a:extLst>
                <a:ext uri="{FF2B5EF4-FFF2-40B4-BE49-F238E27FC236}">
                  <a16:creationId xmlns:a16="http://schemas.microsoft.com/office/drawing/2014/main" id="{F7A0BCE6-9C9B-4674-95D6-014DB18CBB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367343" flipV="1">
              <a:off x="3079" y="2405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6600FF"/>
                </a:solidFill>
              </a:endParaRPr>
            </a:p>
          </p:txBody>
        </p:sp>
      </p:grpSp>
      <p:sp>
        <p:nvSpPr>
          <p:cNvPr id="4156" name="Text Box 60">
            <a:extLst>
              <a:ext uri="{FF2B5EF4-FFF2-40B4-BE49-F238E27FC236}">
                <a16:creationId xmlns:a16="http://schemas.microsoft.com/office/drawing/2014/main" id="{74D063C0-35D9-4597-BAEA-F6651211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613" y="5716588"/>
            <a:ext cx="4259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333399"/>
                </a:solidFill>
                <a:latin typeface="Times New Roman" panose="02020603050405020304" pitchFamily="18" charset="0"/>
              </a:rPr>
              <a:t>1 giờ chiều còn gọi là</a:t>
            </a:r>
          </a:p>
        </p:txBody>
      </p:sp>
      <p:sp>
        <p:nvSpPr>
          <p:cNvPr id="4157" name="Text Box 61">
            <a:extLst>
              <a:ext uri="{FF2B5EF4-FFF2-40B4-BE49-F238E27FC236}">
                <a16:creationId xmlns:a16="http://schemas.microsoft.com/office/drawing/2014/main" id="{916BE43C-59D3-4218-8955-391DB67A8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8" y="5715000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13 giờ.</a:t>
            </a:r>
          </a:p>
        </p:txBody>
      </p:sp>
      <p:sp>
        <p:nvSpPr>
          <p:cNvPr id="4158" name="Text Box 62">
            <a:extLst>
              <a:ext uri="{FF2B5EF4-FFF2-40B4-BE49-F238E27FC236}">
                <a16:creationId xmlns:a16="http://schemas.microsoft.com/office/drawing/2014/main" id="{9637F4CE-384F-4AF2-9629-446DEF45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314960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7" name="Group 63">
            <a:extLst>
              <a:ext uri="{FF2B5EF4-FFF2-40B4-BE49-F238E27FC236}">
                <a16:creationId xmlns:a16="http://schemas.microsoft.com/office/drawing/2014/main" id="{DF90A281-3DD1-4956-A198-4132B5FE2197}"/>
              </a:ext>
            </a:extLst>
          </p:cNvPr>
          <p:cNvGrpSpPr>
            <a:grpSpLocks/>
          </p:cNvGrpSpPr>
          <p:nvPr/>
        </p:nvGrpSpPr>
        <p:grpSpPr bwMode="auto">
          <a:xfrm>
            <a:off x="2995613" y="2647950"/>
            <a:ext cx="3087687" cy="3003550"/>
            <a:chOff x="2115" y="1928"/>
            <a:chExt cx="1806" cy="1705"/>
          </a:xfrm>
        </p:grpSpPr>
        <p:sp>
          <p:nvSpPr>
            <p:cNvPr id="5131" name="Text Box 64">
              <a:extLst>
                <a:ext uri="{FF2B5EF4-FFF2-40B4-BE49-F238E27FC236}">
                  <a16:creationId xmlns:a16="http://schemas.microsoft.com/office/drawing/2014/main" id="{A78E96EA-A71B-4C1B-B919-557C73FE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1928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5132" name="Text Box 65">
              <a:extLst>
                <a:ext uri="{FF2B5EF4-FFF2-40B4-BE49-F238E27FC236}">
                  <a16:creationId xmlns:a16="http://schemas.microsoft.com/office/drawing/2014/main" id="{6E7721DE-05C9-4137-B06C-032F0ED64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054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5133" name="Text Box 66">
              <a:extLst>
                <a:ext uri="{FF2B5EF4-FFF2-40B4-BE49-F238E27FC236}">
                  <a16:creationId xmlns:a16="http://schemas.microsoft.com/office/drawing/2014/main" id="{1B3BFC0A-0B51-410D-B604-7E8D6A131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715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5134" name="Text Box 67">
              <a:extLst>
                <a:ext uri="{FF2B5EF4-FFF2-40B4-BE49-F238E27FC236}">
                  <a16:creationId xmlns:a16="http://schemas.microsoft.com/office/drawing/2014/main" id="{EAE29428-5A80-4C62-A994-B571AB739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" y="2370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5135" name="Text Box 68">
              <a:extLst>
                <a:ext uri="{FF2B5EF4-FFF2-40B4-BE49-F238E27FC236}">
                  <a16:creationId xmlns:a16="http://schemas.microsoft.com/office/drawing/2014/main" id="{272C256C-43FF-4121-A993-84905C9DB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3300"/>
              <a:ext cx="29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17</a:t>
              </a:r>
            </a:p>
          </p:txBody>
        </p:sp>
        <p:sp>
          <p:nvSpPr>
            <p:cNvPr id="5136" name="Text Box 69">
              <a:extLst>
                <a:ext uri="{FF2B5EF4-FFF2-40B4-BE49-F238E27FC236}">
                  <a16:creationId xmlns:a16="http://schemas.microsoft.com/office/drawing/2014/main" id="{EC75E231-4F79-4FD6-806B-D256B55F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0" y="3030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5137" name="Text Box 70">
              <a:extLst>
                <a:ext uri="{FF2B5EF4-FFF2-40B4-BE49-F238E27FC236}">
                  <a16:creationId xmlns:a16="http://schemas.microsoft.com/office/drawing/2014/main" id="{4941BD2E-A2AB-4B36-A41F-E7860A02B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" y="3033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5138" name="Text Box 71">
              <a:extLst>
                <a:ext uri="{FF2B5EF4-FFF2-40B4-BE49-F238E27FC236}">
                  <a16:creationId xmlns:a16="http://schemas.microsoft.com/office/drawing/2014/main" id="{DD215357-98CF-42C7-A3DF-A367ED98C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3408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5139" name="Text Box 72">
              <a:extLst>
                <a:ext uri="{FF2B5EF4-FFF2-40B4-BE49-F238E27FC236}">
                  <a16:creationId xmlns:a16="http://schemas.microsoft.com/office/drawing/2014/main" id="{780669F6-3EAB-4027-9A9C-4E8B7B07E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1" y="2349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5140" name="Text Box 73">
              <a:extLst>
                <a:ext uri="{FF2B5EF4-FFF2-40B4-BE49-F238E27FC236}">
                  <a16:creationId xmlns:a16="http://schemas.microsoft.com/office/drawing/2014/main" id="{546C6196-9456-43E5-8769-B842B8040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5" y="2697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5141" name="Text Box 74">
              <a:extLst>
                <a:ext uri="{FF2B5EF4-FFF2-40B4-BE49-F238E27FC236}">
                  <a16:creationId xmlns:a16="http://schemas.microsoft.com/office/drawing/2014/main" id="{3EE4D53E-5A23-42A7-AF81-8AE763910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" y="3312"/>
              <a:ext cx="27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5142" name="Text Box 75">
              <a:extLst>
                <a:ext uri="{FF2B5EF4-FFF2-40B4-BE49-F238E27FC236}">
                  <a16:creationId xmlns:a16="http://schemas.microsoft.com/office/drawing/2014/main" id="{151DD989-C54C-4DC4-96A9-104BD8DF7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" y="2052"/>
              <a:ext cx="27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/>
      <p:bldP spid="4131" grpId="1"/>
      <p:bldP spid="4132" grpId="0"/>
      <p:bldP spid="4132" grpId="1"/>
      <p:bldP spid="4133" grpId="0"/>
      <p:bldP spid="4133" grpId="1"/>
      <p:bldP spid="4134" grpId="0"/>
      <p:bldP spid="4134" grpId="1"/>
      <p:bldP spid="4134" grpId="2"/>
      <p:bldP spid="4156" grpId="0"/>
      <p:bldP spid="4157" grpId="0"/>
      <p:bldP spid="4158" grpId="0"/>
      <p:bldP spid="415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" name="Text Box 35">
            <a:extLst>
              <a:ext uri="{FF2B5EF4-FFF2-40B4-BE49-F238E27FC236}">
                <a16:creationId xmlns:a16="http://schemas.microsoft.com/office/drawing/2014/main" id="{482B010D-3E97-4657-BA1F-6EBFE0D3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1982788"/>
            <a:ext cx="175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7 giờ tối</a:t>
            </a: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B407ECE5-D1E9-40B1-977E-45F706E1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2788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còn gọi là</a:t>
            </a:r>
          </a:p>
        </p:txBody>
      </p:sp>
      <p:sp>
        <p:nvSpPr>
          <p:cNvPr id="5157" name="Text Box 37">
            <a:extLst>
              <a:ext uri="{FF2B5EF4-FFF2-40B4-BE49-F238E27FC236}">
                <a16:creationId xmlns:a16="http://schemas.microsoft.com/office/drawing/2014/main" id="{0EA53B0C-8896-49C1-A5CF-4393358D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79613"/>
            <a:ext cx="1630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mấygiờ</a:t>
            </a:r>
          </a:p>
        </p:txBody>
      </p:sp>
      <p:sp>
        <p:nvSpPr>
          <p:cNvPr id="5158" name="Text Box 38">
            <a:extLst>
              <a:ext uri="{FF2B5EF4-FFF2-40B4-BE49-F238E27FC236}">
                <a16:creationId xmlns:a16="http://schemas.microsoft.com/office/drawing/2014/main" id="{9CD9D430-D378-4575-949D-2FEEBF01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775" y="19827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BEF6AF51-05D1-4AC5-8F56-05F44BF22759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238500"/>
            <a:ext cx="2209800" cy="2133600"/>
            <a:chOff x="2112" y="1728"/>
            <a:chExt cx="1344" cy="1344"/>
          </a:xfrm>
        </p:grpSpPr>
        <p:grpSp>
          <p:nvGrpSpPr>
            <p:cNvPr id="6167" name="Group 40">
              <a:extLst>
                <a:ext uri="{FF2B5EF4-FFF2-40B4-BE49-F238E27FC236}">
                  <a16:creationId xmlns:a16="http://schemas.microsoft.com/office/drawing/2014/main" id="{CCA7D4C3-E550-452E-822F-535A272DF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728"/>
              <a:ext cx="1344" cy="1344"/>
              <a:chOff x="2448" y="1920"/>
              <a:chExt cx="1344" cy="1344"/>
            </a:xfrm>
          </p:grpSpPr>
          <p:grpSp>
            <p:nvGrpSpPr>
              <p:cNvPr id="6170" name="Group 41">
                <a:extLst>
                  <a:ext uri="{FF2B5EF4-FFF2-40B4-BE49-F238E27FC236}">
                    <a16:creationId xmlns:a16="http://schemas.microsoft.com/office/drawing/2014/main" id="{F7B3AE80-732D-436A-82BA-EAC121E58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920"/>
                <a:ext cx="1344" cy="1344"/>
                <a:chOff x="2448" y="1920"/>
                <a:chExt cx="1344" cy="1344"/>
              </a:xfrm>
            </p:grpSpPr>
            <p:grpSp>
              <p:nvGrpSpPr>
                <p:cNvPr id="6172" name="Group 42">
                  <a:extLst>
                    <a:ext uri="{FF2B5EF4-FFF2-40B4-BE49-F238E27FC236}">
                      <a16:creationId xmlns:a16="http://schemas.microsoft.com/office/drawing/2014/main" id="{4BAF6B23-CE84-4F20-93FD-2B360804A5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1920"/>
                  <a:ext cx="1344" cy="1344"/>
                  <a:chOff x="2448" y="1920"/>
                  <a:chExt cx="1344" cy="1344"/>
                </a:xfrm>
              </p:grpSpPr>
              <p:sp>
                <p:nvSpPr>
                  <p:cNvPr id="6174" name="Oval 43">
                    <a:extLst>
                      <a:ext uri="{FF2B5EF4-FFF2-40B4-BE49-F238E27FC236}">
                        <a16:creationId xmlns:a16="http://schemas.microsoft.com/office/drawing/2014/main" id="{3D5E533F-0966-4087-BE15-DE884D803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920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00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grpSp>
                <p:nvGrpSpPr>
                  <p:cNvPr id="6175" name="Group 44">
                    <a:extLst>
                      <a:ext uri="{FF2B5EF4-FFF2-40B4-BE49-F238E27FC236}">
                        <a16:creationId xmlns:a16="http://schemas.microsoft.com/office/drawing/2014/main" id="{67B3AC2B-3F9E-4607-807C-C7A53A8BA4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0" y="1920"/>
                    <a:ext cx="1238" cy="1344"/>
                    <a:chOff x="3345" y="2304"/>
                    <a:chExt cx="1238" cy="1344"/>
                  </a:xfrm>
                </p:grpSpPr>
                <p:sp>
                  <p:nvSpPr>
                    <p:cNvPr id="6176" name="Text Box 45">
                      <a:extLst>
                        <a:ext uri="{FF2B5EF4-FFF2-40B4-BE49-F238E27FC236}">
                          <a16:creationId xmlns:a16="http://schemas.microsoft.com/office/drawing/2014/main" id="{E50F2851-BB14-416A-A08F-859F69B6091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4"/>
                      <a:ext cx="319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11</a:t>
                      </a:r>
                    </a:p>
                  </p:txBody>
                </p:sp>
                <p:sp>
                  <p:nvSpPr>
                    <p:cNvPr id="6177" name="Text Box 46">
                      <a:extLst>
                        <a:ext uri="{FF2B5EF4-FFF2-40B4-BE49-F238E27FC236}">
                          <a16:creationId xmlns:a16="http://schemas.microsoft.com/office/drawing/2014/main" id="{121E1BD5-5A09-40D0-80A4-501F9DD1AB7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2"/>
                      <a:ext cx="319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10</a:t>
                      </a:r>
                    </a:p>
                  </p:txBody>
                </p:sp>
                <p:sp>
                  <p:nvSpPr>
                    <p:cNvPr id="6178" name="Text Box 47">
                      <a:extLst>
                        <a:ext uri="{FF2B5EF4-FFF2-40B4-BE49-F238E27FC236}">
                          <a16:creationId xmlns:a16="http://schemas.microsoft.com/office/drawing/2014/main" id="{22F2C86D-3B6F-43ED-AC54-0F633C7E3D5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3" y="3126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8</a:t>
                      </a:r>
                    </a:p>
                  </p:txBody>
                </p:sp>
                <p:sp>
                  <p:nvSpPr>
                    <p:cNvPr id="6179" name="Text Box 48">
                      <a:extLst>
                        <a:ext uri="{FF2B5EF4-FFF2-40B4-BE49-F238E27FC236}">
                          <a16:creationId xmlns:a16="http://schemas.microsoft.com/office/drawing/2014/main" id="{F635EF62-4AAF-460B-AF0C-63072F94A17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4"/>
                      <a:ext cx="21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7</a:t>
                      </a:r>
                    </a:p>
                  </p:txBody>
                </p:sp>
                <p:sp>
                  <p:nvSpPr>
                    <p:cNvPr id="6180" name="Text Box 49">
                      <a:extLst>
                        <a:ext uri="{FF2B5EF4-FFF2-40B4-BE49-F238E27FC236}">
                          <a16:creationId xmlns:a16="http://schemas.microsoft.com/office/drawing/2014/main" id="{ED3E44DF-B1F1-453E-9E17-3F413630D27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5" y="3276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6181" name="Text Box 50">
                      <a:extLst>
                        <a:ext uri="{FF2B5EF4-FFF2-40B4-BE49-F238E27FC236}">
                          <a16:creationId xmlns:a16="http://schemas.microsoft.com/office/drawing/2014/main" id="{DC48D4B9-D6EA-4236-9D48-BF9BA47410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3120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6182" name="Text Box 51">
                      <a:extLst>
                        <a:ext uri="{FF2B5EF4-FFF2-40B4-BE49-F238E27FC236}">
                          <a16:creationId xmlns:a16="http://schemas.microsoft.com/office/drawing/2014/main" id="{16E7AD25-14C3-4FE3-B647-19F7E84C2F7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2544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6183" name="Text Box 52">
                      <a:extLst>
                        <a:ext uri="{FF2B5EF4-FFF2-40B4-BE49-F238E27FC236}">
                          <a16:creationId xmlns:a16="http://schemas.microsoft.com/office/drawing/2014/main" id="{E005A1BC-C6A2-4211-9DB1-9BC8D28D95F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7" y="2373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6184" name="Text Box 53">
                      <a:extLst>
                        <a:ext uri="{FF2B5EF4-FFF2-40B4-BE49-F238E27FC236}">
                          <a16:creationId xmlns:a16="http://schemas.microsoft.com/office/drawing/2014/main" id="{9D31596E-0BEE-43D3-BC4E-5DDBE5B400D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6185" name="Text Box 54">
                      <a:extLst>
                        <a:ext uri="{FF2B5EF4-FFF2-40B4-BE49-F238E27FC236}">
                          <a16:creationId xmlns:a16="http://schemas.microsoft.com/office/drawing/2014/main" id="{D8E847FE-9FD0-45B3-9367-0E3AD2C203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8" y="3360"/>
                      <a:ext cx="215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6186" name="Text Box 55">
                      <a:extLst>
                        <a:ext uri="{FF2B5EF4-FFF2-40B4-BE49-F238E27FC236}">
                          <a16:creationId xmlns:a16="http://schemas.microsoft.com/office/drawing/2014/main" id="{0D0CF4D2-C239-4F87-B579-CE34C9BC0F0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2" y="2304"/>
                      <a:ext cx="319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vi-VN" sz="2400" b="1">
                          <a:solidFill>
                            <a:srgbClr val="3333CC"/>
                          </a:solidFill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6173" name="Text Box 56">
                  <a:extLst>
                    <a:ext uri="{FF2B5EF4-FFF2-40B4-BE49-F238E27FC236}">
                      <a16:creationId xmlns:a16="http://schemas.microsoft.com/office/drawing/2014/main" id="{F7506F9E-AA04-4608-A9C0-4E71165FE3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3" y="2466"/>
                  <a:ext cx="21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400" b="1">
                      <a:solidFill>
                        <a:srgbClr val="6600FF"/>
                      </a:solidFill>
                    </a:rPr>
                    <a:t>9</a:t>
                  </a:r>
                </a:p>
              </p:txBody>
            </p:sp>
          </p:grpSp>
          <p:sp>
            <p:nvSpPr>
              <p:cNvPr id="6171" name="Oval 57">
                <a:extLst>
                  <a:ext uri="{FF2B5EF4-FFF2-40B4-BE49-F238E27FC236}">
                    <a16:creationId xmlns:a16="http://schemas.microsoft.com/office/drawing/2014/main" id="{D10A4B9C-17A9-4A7E-B69D-2614DE54E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6168" name="AutoShape 58">
              <a:extLst>
                <a:ext uri="{FF2B5EF4-FFF2-40B4-BE49-F238E27FC236}">
                  <a16:creationId xmlns:a16="http://schemas.microsoft.com/office/drawing/2014/main" id="{EB6F8A57-A797-454D-9F16-EEC537F00A4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63" y="1998"/>
              <a:ext cx="48" cy="384"/>
            </a:xfrm>
            <a:prstGeom prst="flowChartDecision">
              <a:avLst/>
            </a:prstGeom>
            <a:solidFill>
              <a:srgbClr val="3333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3366FF"/>
                </a:solidFill>
              </a:endParaRPr>
            </a:p>
          </p:txBody>
        </p:sp>
        <p:sp>
          <p:nvSpPr>
            <p:cNvPr id="6169" name="AutoShape 59">
              <a:extLst>
                <a:ext uri="{FF2B5EF4-FFF2-40B4-BE49-F238E27FC236}">
                  <a16:creationId xmlns:a16="http://schemas.microsoft.com/office/drawing/2014/main" id="{CC8B69EA-73FE-412C-9D88-57761E1E4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11230" flipV="1">
              <a:off x="2584" y="2525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>
                <a:solidFill>
                  <a:srgbClr val="6600FF"/>
                </a:solidFill>
              </a:endParaRPr>
            </a:p>
          </p:txBody>
        </p:sp>
      </p:grpSp>
      <p:sp>
        <p:nvSpPr>
          <p:cNvPr id="5180" name="Text Box 60">
            <a:extLst>
              <a:ext uri="{FF2B5EF4-FFF2-40B4-BE49-F238E27FC236}">
                <a16:creationId xmlns:a16="http://schemas.microsoft.com/office/drawing/2014/main" id="{C3783DB9-5AA9-43D3-BA60-92C06C3E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835650"/>
            <a:ext cx="3725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7 giờ tối</a:t>
            </a:r>
            <a:r>
              <a:rPr lang="en-US" altLang="vi-VN" sz="3600" b="1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còn gọi là</a:t>
            </a:r>
          </a:p>
        </p:txBody>
      </p:sp>
      <p:sp>
        <p:nvSpPr>
          <p:cNvPr id="5181" name="Text Box 61">
            <a:extLst>
              <a:ext uri="{FF2B5EF4-FFF2-40B4-BE49-F238E27FC236}">
                <a16:creationId xmlns:a16="http://schemas.microsoft.com/office/drawing/2014/main" id="{40E9CB7A-99AF-4751-816E-BA760C89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5834063"/>
            <a:ext cx="1477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19 giờ.</a:t>
            </a:r>
          </a:p>
        </p:txBody>
      </p:sp>
      <p:sp>
        <p:nvSpPr>
          <p:cNvPr id="5182" name="Text Box 62">
            <a:extLst>
              <a:ext uri="{FF2B5EF4-FFF2-40B4-BE49-F238E27FC236}">
                <a16:creationId xmlns:a16="http://schemas.microsoft.com/office/drawing/2014/main" id="{17082555-84EB-4C39-BE53-1A9BC92C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741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7" name="Group 63">
            <a:extLst>
              <a:ext uri="{FF2B5EF4-FFF2-40B4-BE49-F238E27FC236}">
                <a16:creationId xmlns:a16="http://schemas.microsoft.com/office/drawing/2014/main" id="{EF4EFCC9-638E-45B8-90EB-B01E67B4278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819400"/>
            <a:ext cx="3170238" cy="3003550"/>
            <a:chOff x="2115" y="1928"/>
            <a:chExt cx="1798" cy="1705"/>
          </a:xfrm>
        </p:grpSpPr>
        <p:sp>
          <p:nvSpPr>
            <p:cNvPr id="6155" name="Text Box 64">
              <a:extLst>
                <a:ext uri="{FF2B5EF4-FFF2-40B4-BE49-F238E27FC236}">
                  <a16:creationId xmlns:a16="http://schemas.microsoft.com/office/drawing/2014/main" id="{F7C50876-6FCE-4842-A27D-631D46139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" y="1928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6156" name="Text Box 65">
              <a:extLst>
                <a:ext uri="{FF2B5EF4-FFF2-40B4-BE49-F238E27FC236}">
                  <a16:creationId xmlns:a16="http://schemas.microsoft.com/office/drawing/2014/main" id="{502DDB66-9040-4B83-9318-DE618D400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054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6157" name="Text Box 66">
              <a:extLst>
                <a:ext uri="{FF2B5EF4-FFF2-40B4-BE49-F238E27FC236}">
                  <a16:creationId xmlns:a16="http://schemas.microsoft.com/office/drawing/2014/main" id="{6825C1D1-F67F-409E-B05A-E54200EA50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715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6158" name="Text Box 67">
              <a:extLst>
                <a:ext uri="{FF2B5EF4-FFF2-40B4-BE49-F238E27FC236}">
                  <a16:creationId xmlns:a16="http://schemas.microsoft.com/office/drawing/2014/main" id="{0054CC0D-9BDA-43D2-81A9-5EDC2938A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4" y="2370"/>
              <a:ext cx="2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6159" name="Text Box 68">
              <a:extLst>
                <a:ext uri="{FF2B5EF4-FFF2-40B4-BE49-F238E27FC236}">
                  <a16:creationId xmlns:a16="http://schemas.microsoft.com/office/drawing/2014/main" id="{37FA21B6-B9AD-4195-A5B9-D990C19F6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1" y="3300"/>
              <a:ext cx="29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17</a:t>
              </a:r>
            </a:p>
          </p:txBody>
        </p:sp>
        <p:sp>
          <p:nvSpPr>
            <p:cNvPr id="6160" name="Text Box 69">
              <a:extLst>
                <a:ext uri="{FF2B5EF4-FFF2-40B4-BE49-F238E27FC236}">
                  <a16:creationId xmlns:a16="http://schemas.microsoft.com/office/drawing/2014/main" id="{5FF16ACE-F9F8-4F4A-9AAF-B5F5657E6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0" y="3030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6161" name="Text Box 70">
              <a:extLst>
                <a:ext uri="{FF2B5EF4-FFF2-40B4-BE49-F238E27FC236}">
                  <a16:creationId xmlns:a16="http://schemas.microsoft.com/office/drawing/2014/main" id="{AC2A6A65-CCCC-4FDB-9DE4-00DD24B8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" y="3033"/>
              <a:ext cx="26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6162" name="Text Box 71">
              <a:extLst>
                <a:ext uri="{FF2B5EF4-FFF2-40B4-BE49-F238E27FC236}">
                  <a16:creationId xmlns:a16="http://schemas.microsoft.com/office/drawing/2014/main" id="{06E34ACF-2C38-4030-BE7B-3C8372F12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3408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6163" name="Text Box 72">
              <a:extLst>
                <a:ext uri="{FF2B5EF4-FFF2-40B4-BE49-F238E27FC236}">
                  <a16:creationId xmlns:a16="http://schemas.microsoft.com/office/drawing/2014/main" id="{AFB73802-9A0F-43BE-8762-DF754715A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1" y="2349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6164" name="Text Box 73">
              <a:extLst>
                <a:ext uri="{FF2B5EF4-FFF2-40B4-BE49-F238E27FC236}">
                  <a16:creationId xmlns:a16="http://schemas.microsoft.com/office/drawing/2014/main" id="{38133115-3F84-40B5-9DD7-340D0CABD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5" y="2697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6165" name="Text Box 74">
              <a:extLst>
                <a:ext uri="{FF2B5EF4-FFF2-40B4-BE49-F238E27FC236}">
                  <a16:creationId xmlns:a16="http://schemas.microsoft.com/office/drawing/2014/main" id="{11C4BBDF-3B21-46EA-82AE-2E92B5571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" y="3312"/>
              <a:ext cx="26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6166" name="Text Box 75">
              <a:extLst>
                <a:ext uri="{FF2B5EF4-FFF2-40B4-BE49-F238E27FC236}">
                  <a16:creationId xmlns:a16="http://schemas.microsoft.com/office/drawing/2014/main" id="{71636D6B-0E7D-4E83-A0BC-47043F995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" y="2052"/>
              <a:ext cx="26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>
                  <a:solidFill>
                    <a:srgbClr val="FF0000"/>
                  </a:solidFill>
                </a:rPr>
                <a:t>23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5" grpId="0"/>
      <p:bldP spid="5155" grpId="1"/>
      <p:bldP spid="5156" grpId="0"/>
      <p:bldP spid="5156" grpId="1"/>
      <p:bldP spid="5157" grpId="0"/>
      <p:bldP spid="5157" grpId="1"/>
      <p:bldP spid="5158" grpId="0"/>
      <p:bldP spid="5158" grpId="1"/>
      <p:bldP spid="5158" grpId="2"/>
      <p:bldP spid="5180" grpId="0"/>
      <p:bldP spid="5181" grpId="0"/>
      <p:bldP spid="5182" grpId="0"/>
      <p:bldP spid="51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INHSUA1 copy">
            <a:extLst>
              <a:ext uri="{FF2B5EF4-FFF2-40B4-BE49-F238E27FC236}">
                <a16:creationId xmlns:a16="http://schemas.microsoft.com/office/drawing/2014/main" id="{25035544-CA9C-46E7-9496-135E0A94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0" t="7297" b="5119"/>
          <a:stretch>
            <a:fillRect/>
          </a:stretch>
        </p:blipFill>
        <p:spPr bwMode="auto">
          <a:xfrm>
            <a:off x="5638800" y="3814763"/>
            <a:ext cx="333375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INHSUA1 copy">
            <a:extLst>
              <a:ext uri="{FF2B5EF4-FFF2-40B4-BE49-F238E27FC236}">
                <a16:creationId xmlns:a16="http://schemas.microsoft.com/office/drawing/2014/main" id="{B2582355-E5E0-48DE-B031-48FBAF4B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7297" r="38531" b="7552"/>
          <a:stretch>
            <a:fillRect/>
          </a:stretch>
        </p:blipFill>
        <p:spPr bwMode="auto">
          <a:xfrm>
            <a:off x="1752600" y="3814763"/>
            <a:ext cx="36576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opy of TOAN1">
            <a:extLst>
              <a:ext uri="{FF2B5EF4-FFF2-40B4-BE49-F238E27FC236}">
                <a16:creationId xmlns:a16="http://schemas.microsoft.com/office/drawing/2014/main" id="{D776735A-E4AF-4833-9911-2096463D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8" t="7143" r="909" b="14285"/>
          <a:stretch>
            <a:fillRect/>
          </a:stretch>
        </p:blipFill>
        <p:spPr bwMode="auto">
          <a:xfrm>
            <a:off x="5638800" y="1008063"/>
            <a:ext cx="3333750" cy="2425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opy of TOAN1">
            <a:extLst>
              <a:ext uri="{FF2B5EF4-FFF2-40B4-BE49-F238E27FC236}">
                <a16:creationId xmlns:a16="http://schemas.microsoft.com/office/drawing/2014/main" id="{B8E06B61-49C1-4024-BB9C-8FE87EE7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5" t="4762" r="38182" b="14285"/>
          <a:stretch>
            <a:fillRect/>
          </a:stretch>
        </p:blipFill>
        <p:spPr bwMode="auto">
          <a:xfrm>
            <a:off x="1763713" y="1033463"/>
            <a:ext cx="3646487" cy="2400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2">
            <a:extLst>
              <a:ext uri="{FF2B5EF4-FFF2-40B4-BE49-F238E27FC236}">
                <a16:creationId xmlns:a16="http://schemas.microsoft.com/office/drawing/2014/main" id="{EA770910-3908-4E41-A2AB-3A91C0FEAE4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22700"/>
            <a:ext cx="1295400" cy="1244600"/>
            <a:chOff x="4525" y="1572"/>
            <a:chExt cx="895" cy="883"/>
          </a:xfrm>
        </p:grpSpPr>
        <p:grpSp>
          <p:nvGrpSpPr>
            <p:cNvPr id="7238" name="Group 33">
              <a:extLst>
                <a:ext uri="{FF2B5EF4-FFF2-40B4-BE49-F238E27FC236}">
                  <a16:creationId xmlns:a16="http://schemas.microsoft.com/office/drawing/2014/main" id="{A113015C-FD71-4F57-B541-DD35AB996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5" y="1572"/>
              <a:ext cx="895" cy="883"/>
              <a:chOff x="4525" y="1572"/>
              <a:chExt cx="895" cy="883"/>
            </a:xfrm>
          </p:grpSpPr>
          <p:sp>
            <p:nvSpPr>
              <p:cNvPr id="7242" name="Oval 34" descr="Weave">
                <a:extLst>
                  <a:ext uri="{FF2B5EF4-FFF2-40B4-BE49-F238E27FC236}">
                    <a16:creationId xmlns:a16="http://schemas.microsoft.com/office/drawing/2014/main" id="{0CD9C1B1-9808-4684-9BF4-2460215D1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1575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243" name="Text Box 35">
                <a:extLst>
                  <a:ext uri="{FF2B5EF4-FFF2-40B4-BE49-F238E27FC236}">
                    <a16:creationId xmlns:a16="http://schemas.microsoft.com/office/drawing/2014/main" id="{3F0030AD-AC0B-4B8C-9A77-10D39CB61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1572"/>
                <a:ext cx="27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12</a:t>
                </a:r>
              </a:p>
            </p:txBody>
          </p:sp>
          <p:sp>
            <p:nvSpPr>
              <p:cNvPr id="7244" name="Text Box 36">
                <a:extLst>
                  <a:ext uri="{FF2B5EF4-FFF2-40B4-BE49-F238E27FC236}">
                    <a16:creationId xmlns:a16="http://schemas.microsoft.com/office/drawing/2014/main" id="{9602026F-A36F-4C64-8CB6-C053EEBBE9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3" y="1650"/>
                <a:ext cx="19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7245" name="Text Box 37">
                <a:extLst>
                  <a:ext uri="{FF2B5EF4-FFF2-40B4-BE49-F238E27FC236}">
                    <a16:creationId xmlns:a16="http://schemas.microsoft.com/office/drawing/2014/main" id="{95A6B370-486D-437D-AE77-F31E98978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1761"/>
                <a:ext cx="15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7246" name="Text Box 38">
                <a:extLst>
                  <a:ext uri="{FF2B5EF4-FFF2-40B4-BE49-F238E27FC236}">
                    <a16:creationId xmlns:a16="http://schemas.microsoft.com/office/drawing/2014/main" id="{812EAA7B-A0C4-4DEF-BF19-646452601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2" y="1909"/>
                <a:ext cx="15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7247" name="Text Box 39">
                <a:extLst>
                  <a:ext uri="{FF2B5EF4-FFF2-40B4-BE49-F238E27FC236}">
                    <a16:creationId xmlns:a16="http://schemas.microsoft.com/office/drawing/2014/main" id="{BB314468-247E-4D49-927D-00264C1CB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2059"/>
                <a:ext cx="19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7248" name="Text Box 40">
                <a:extLst>
                  <a:ext uri="{FF2B5EF4-FFF2-40B4-BE49-F238E27FC236}">
                    <a16:creationId xmlns:a16="http://schemas.microsoft.com/office/drawing/2014/main" id="{4DABB96F-DFEE-40B0-ACFF-489BC9520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2" y="2171"/>
                <a:ext cx="15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7249" name="Text Box 41">
                <a:extLst>
                  <a:ext uri="{FF2B5EF4-FFF2-40B4-BE49-F238E27FC236}">
                    <a16:creationId xmlns:a16="http://schemas.microsoft.com/office/drawing/2014/main" id="{F16A4C59-1C51-4260-8A1D-B9BC3438F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4" y="2238"/>
                <a:ext cx="23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7250" name="Text Box 42">
                <a:extLst>
                  <a:ext uri="{FF2B5EF4-FFF2-40B4-BE49-F238E27FC236}">
                    <a16:creationId xmlns:a16="http://schemas.microsoft.com/office/drawing/2014/main" id="{C53C0F61-1D15-47FD-8DE9-2560F3D06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5" y="2169"/>
                <a:ext cx="15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7251" name="Text Box 43">
                <a:extLst>
                  <a:ext uri="{FF2B5EF4-FFF2-40B4-BE49-F238E27FC236}">
                    <a16:creationId xmlns:a16="http://schemas.microsoft.com/office/drawing/2014/main" id="{43EAE7CE-0583-4E4E-8B13-53AD1D48C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4" y="2058"/>
                <a:ext cx="20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7252" name="Text Box 44">
                <a:extLst>
                  <a:ext uri="{FF2B5EF4-FFF2-40B4-BE49-F238E27FC236}">
                    <a16:creationId xmlns:a16="http://schemas.microsoft.com/office/drawing/2014/main" id="{329F1F7C-5619-4D5A-91DC-E77601B081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6" y="1909"/>
                <a:ext cx="19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9</a:t>
                </a:r>
              </a:p>
            </p:txBody>
          </p:sp>
          <p:sp>
            <p:nvSpPr>
              <p:cNvPr id="7253" name="Text Box 45">
                <a:extLst>
                  <a:ext uri="{FF2B5EF4-FFF2-40B4-BE49-F238E27FC236}">
                    <a16:creationId xmlns:a16="http://schemas.microsoft.com/office/drawing/2014/main" id="{1FCE93F3-3BED-408F-89D9-EF7B17C83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" y="1761"/>
                <a:ext cx="29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10</a:t>
                </a:r>
              </a:p>
            </p:txBody>
          </p:sp>
          <p:sp>
            <p:nvSpPr>
              <p:cNvPr id="7254" name="Text Box 46">
                <a:extLst>
                  <a:ext uri="{FF2B5EF4-FFF2-40B4-BE49-F238E27FC236}">
                    <a16:creationId xmlns:a16="http://schemas.microsoft.com/office/drawing/2014/main" id="{BA248B2D-0CC0-4B23-A652-91169F817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" y="1650"/>
                <a:ext cx="337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11</a:t>
                </a:r>
              </a:p>
            </p:txBody>
          </p:sp>
        </p:grpSp>
        <p:sp>
          <p:nvSpPr>
            <p:cNvPr id="7239" name="AutoShape 47">
              <a:extLst>
                <a:ext uri="{FF2B5EF4-FFF2-40B4-BE49-F238E27FC236}">
                  <a16:creationId xmlns:a16="http://schemas.microsoft.com/office/drawing/2014/main" id="{1E8216F3-20B9-4B2D-ACED-F08FBF06B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716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40" name="AutoShape 48">
              <a:extLst>
                <a:ext uri="{FF2B5EF4-FFF2-40B4-BE49-F238E27FC236}">
                  <a16:creationId xmlns:a16="http://schemas.microsoft.com/office/drawing/2014/main" id="{E739D75B-C5C9-41AA-8B87-14072ED65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43268">
              <a:off x="4908" y="2056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41" name="AutoShape 49">
              <a:extLst>
                <a:ext uri="{FF2B5EF4-FFF2-40B4-BE49-F238E27FC236}">
                  <a16:creationId xmlns:a16="http://schemas.microsoft.com/office/drawing/2014/main" id="{6D2C96CF-56FB-4004-AF77-A3BD32BF1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988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110">
            <a:extLst>
              <a:ext uri="{FF2B5EF4-FFF2-40B4-BE49-F238E27FC236}">
                <a16:creationId xmlns:a16="http://schemas.microsoft.com/office/drawing/2014/main" id="{439EBAA7-59F5-4F3C-A5F1-91D94CF394FC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1295400" cy="1258888"/>
            <a:chOff x="228600" y="2743200"/>
            <a:chExt cx="1295399" cy="1259221"/>
          </a:xfrm>
        </p:grpSpPr>
        <p:grpSp>
          <p:nvGrpSpPr>
            <p:cNvPr id="7219" name="Group 109">
              <a:extLst>
                <a:ext uri="{FF2B5EF4-FFF2-40B4-BE49-F238E27FC236}">
                  <a16:creationId xmlns:a16="http://schemas.microsoft.com/office/drawing/2014/main" id="{625D4C39-2049-4846-B451-552462E7B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743200"/>
              <a:ext cx="1295399" cy="1259221"/>
              <a:chOff x="228600" y="2743200"/>
              <a:chExt cx="1295399" cy="1259221"/>
            </a:xfrm>
          </p:grpSpPr>
          <p:grpSp>
            <p:nvGrpSpPr>
              <p:cNvPr id="7221" name="Group 108">
                <a:extLst>
                  <a:ext uri="{FF2B5EF4-FFF2-40B4-BE49-F238E27FC236}">
                    <a16:creationId xmlns:a16="http://schemas.microsoft.com/office/drawing/2014/main" id="{72E3C45F-0AF9-42BD-B8DA-E6B558E4BA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2743200"/>
                <a:ext cx="1295399" cy="1259221"/>
                <a:chOff x="228600" y="2743200"/>
                <a:chExt cx="1295399" cy="1259221"/>
              </a:xfrm>
            </p:grpSpPr>
            <p:grpSp>
              <p:nvGrpSpPr>
                <p:cNvPr id="7223" name="Group 51">
                  <a:extLst>
                    <a:ext uri="{FF2B5EF4-FFF2-40B4-BE49-F238E27FC236}">
                      <a16:creationId xmlns:a16="http://schemas.microsoft.com/office/drawing/2014/main" id="{01329A62-03DF-4DBE-A8B4-59B11AAD8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8600" y="2743200"/>
                  <a:ext cx="1295399" cy="1259221"/>
                  <a:chOff x="3074" y="1957"/>
                  <a:chExt cx="895" cy="881"/>
                </a:xfrm>
              </p:grpSpPr>
              <p:sp>
                <p:nvSpPr>
                  <p:cNvPr id="7225" name="Oval 52" descr="Weave">
                    <a:extLst>
                      <a:ext uri="{FF2B5EF4-FFF2-40B4-BE49-F238E27FC236}">
                        <a16:creationId xmlns:a16="http://schemas.microsoft.com/office/drawing/2014/main" id="{E109F470-4404-48D0-82C8-2D38DD4A68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1960"/>
                    <a:ext cx="895" cy="836"/>
                  </a:xfrm>
                  <a:prstGeom prst="ellipse">
                    <a:avLst/>
                  </a:prstGeom>
                  <a:pattFill prst="weave">
                    <a:fgClr>
                      <a:srgbClr val="CCECFF"/>
                    </a:fgClr>
                    <a:bgClr>
                      <a:schemeClr val="bg1"/>
                    </a:bgClr>
                  </a:pattFill>
                  <a:ln w="57150">
                    <a:solidFill>
                      <a:srgbClr val="00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vi-VN" altLang="vi-VN"/>
                  </a:p>
                </p:txBody>
              </p:sp>
              <p:sp>
                <p:nvSpPr>
                  <p:cNvPr id="7226" name="Text Box 53">
                    <a:extLst>
                      <a:ext uri="{FF2B5EF4-FFF2-40B4-BE49-F238E27FC236}">
                        <a16:creationId xmlns:a16="http://schemas.microsoft.com/office/drawing/2014/main" id="{ECF3CE0D-19F5-4480-B55F-BCEE613164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93" y="1957"/>
                    <a:ext cx="27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7227" name="Text Box 54">
                    <a:extLst>
                      <a:ext uri="{FF2B5EF4-FFF2-40B4-BE49-F238E27FC236}">
                        <a16:creationId xmlns:a16="http://schemas.microsoft.com/office/drawing/2014/main" id="{A00CD10D-0172-434E-9DDD-5F4F7EE1AE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2" y="2035"/>
                    <a:ext cx="19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228" name="Text Box 55">
                    <a:extLst>
                      <a:ext uri="{FF2B5EF4-FFF2-40B4-BE49-F238E27FC236}">
                        <a16:creationId xmlns:a16="http://schemas.microsoft.com/office/drawing/2014/main" id="{7C7EF8E0-CC36-4F4D-840C-A5F4A69FEC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146"/>
                    <a:ext cx="15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7229" name="Text Box 56">
                    <a:extLst>
                      <a:ext uri="{FF2B5EF4-FFF2-40B4-BE49-F238E27FC236}">
                        <a16:creationId xmlns:a16="http://schemas.microsoft.com/office/drawing/2014/main" id="{28E3C184-E101-4319-B147-B7921F1FA5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1" y="2294"/>
                    <a:ext cx="15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7230" name="Text Box 57">
                    <a:extLst>
                      <a:ext uri="{FF2B5EF4-FFF2-40B4-BE49-F238E27FC236}">
                        <a16:creationId xmlns:a16="http://schemas.microsoft.com/office/drawing/2014/main" id="{78A5E501-935D-4CD4-85B2-E51F9F1720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1" y="2442"/>
                    <a:ext cx="199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7231" name="Text Box 58">
                    <a:extLst>
                      <a:ext uri="{FF2B5EF4-FFF2-40B4-BE49-F238E27FC236}">
                        <a16:creationId xmlns:a16="http://schemas.microsoft.com/office/drawing/2014/main" id="{5307C99D-1070-4A97-AFB5-9773F624A7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1" y="2556"/>
                    <a:ext cx="15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7232" name="Text Box 59">
                    <a:extLst>
                      <a:ext uri="{FF2B5EF4-FFF2-40B4-BE49-F238E27FC236}">
                        <a16:creationId xmlns:a16="http://schemas.microsoft.com/office/drawing/2014/main" id="{60DFF92D-DD63-49D8-BD81-E40B13D5DC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33" y="2625"/>
                    <a:ext cx="23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233" name="Text Box 60">
                    <a:extLst>
                      <a:ext uri="{FF2B5EF4-FFF2-40B4-BE49-F238E27FC236}">
                        <a16:creationId xmlns:a16="http://schemas.microsoft.com/office/drawing/2014/main" id="{BF815202-88E1-46A6-9C1C-2CAC05F95F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4" y="2555"/>
                    <a:ext cx="159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7234" name="Text Box 61">
                    <a:extLst>
                      <a:ext uri="{FF2B5EF4-FFF2-40B4-BE49-F238E27FC236}">
                        <a16:creationId xmlns:a16="http://schemas.microsoft.com/office/drawing/2014/main" id="{C585AD0A-0167-42F2-948E-473BA03350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3" y="2443"/>
                    <a:ext cx="201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7235" name="Text Box 62">
                    <a:extLst>
                      <a:ext uri="{FF2B5EF4-FFF2-40B4-BE49-F238E27FC236}">
                        <a16:creationId xmlns:a16="http://schemas.microsoft.com/office/drawing/2014/main" id="{A149E59F-253E-4F0B-B4C9-ED918B60E9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5" y="2294"/>
                    <a:ext cx="198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7236" name="Text Box 63">
                    <a:extLst>
                      <a:ext uri="{FF2B5EF4-FFF2-40B4-BE49-F238E27FC236}">
                        <a16:creationId xmlns:a16="http://schemas.microsoft.com/office/drawing/2014/main" id="{B76F3DD7-49A3-4092-8094-1D03BFC265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4" y="2146"/>
                    <a:ext cx="297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7237" name="Text Box 64">
                    <a:extLst>
                      <a:ext uri="{FF2B5EF4-FFF2-40B4-BE49-F238E27FC236}">
                        <a16:creationId xmlns:a16="http://schemas.microsoft.com/office/drawing/2014/main" id="{B89EAD90-CBD0-49D7-8F22-B0E681B0AC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" y="2035"/>
                    <a:ext cx="337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vi-VN" sz="1400" b="1">
                        <a:solidFill>
                          <a:schemeClr val="accent2"/>
                        </a:solidFill>
                      </a:rPr>
                      <a:t>11</a:t>
                    </a:r>
                  </a:p>
                </p:txBody>
              </p:sp>
            </p:grpSp>
            <p:sp>
              <p:nvSpPr>
                <p:cNvPr id="7224" name="AutoShape 65">
                  <a:extLst>
                    <a:ext uri="{FF2B5EF4-FFF2-40B4-BE49-F238E27FC236}">
                      <a16:creationId xmlns:a16="http://schemas.microsoft.com/office/drawing/2014/main" id="{EB650EB9-227B-434E-AA0A-25191BE0B7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760" y="2903283"/>
                  <a:ext cx="105658" cy="445944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7222" name="AutoShape 66">
                <a:extLst>
                  <a:ext uri="{FF2B5EF4-FFF2-40B4-BE49-F238E27FC236}">
                    <a16:creationId xmlns:a16="http://schemas.microsoft.com/office/drawing/2014/main" id="{E39AED60-A0FF-43AA-AFFF-20ACCDB27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555438">
                <a:off x="612757" y="3414153"/>
                <a:ext cx="324453" cy="131711"/>
              </a:xfrm>
              <a:prstGeom prst="flowChartDecision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7220" name="AutoShape 67">
              <a:extLst>
                <a:ext uri="{FF2B5EF4-FFF2-40B4-BE49-F238E27FC236}">
                  <a16:creationId xmlns:a16="http://schemas.microsoft.com/office/drawing/2014/main" id="{040EA079-BB51-48DC-A365-43561F26B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760" y="3292054"/>
              <a:ext cx="114342" cy="100052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68">
            <a:extLst>
              <a:ext uri="{FF2B5EF4-FFF2-40B4-BE49-F238E27FC236}">
                <a16:creationId xmlns:a16="http://schemas.microsoft.com/office/drawing/2014/main" id="{2543D726-475C-4518-958F-D2E65DABB1D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86363"/>
            <a:ext cx="1295400" cy="1250950"/>
            <a:chOff x="3074" y="3297"/>
            <a:chExt cx="895" cy="881"/>
          </a:xfrm>
        </p:grpSpPr>
        <p:grpSp>
          <p:nvGrpSpPr>
            <p:cNvPr id="7202" name="Group 69">
              <a:extLst>
                <a:ext uri="{FF2B5EF4-FFF2-40B4-BE49-F238E27FC236}">
                  <a16:creationId xmlns:a16="http://schemas.microsoft.com/office/drawing/2014/main" id="{67C3676D-80BE-4EAB-9397-8A4BEC04B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4" y="3297"/>
              <a:ext cx="895" cy="881"/>
              <a:chOff x="3074" y="3297"/>
              <a:chExt cx="895" cy="881"/>
            </a:xfrm>
          </p:grpSpPr>
          <p:sp>
            <p:nvSpPr>
              <p:cNvPr id="7206" name="Oval 70" descr="Weave">
                <a:extLst>
                  <a:ext uri="{FF2B5EF4-FFF2-40B4-BE49-F238E27FC236}">
                    <a16:creationId xmlns:a16="http://schemas.microsoft.com/office/drawing/2014/main" id="{4B7A4B74-1098-4FCB-8475-38A2D68A7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4" y="3300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207" name="Text Box 71">
                <a:extLst>
                  <a:ext uri="{FF2B5EF4-FFF2-40B4-BE49-F238E27FC236}">
                    <a16:creationId xmlns:a16="http://schemas.microsoft.com/office/drawing/2014/main" id="{1215FFA1-B4E8-41B8-A31B-067DE32277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3" y="3297"/>
                <a:ext cx="27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12</a:t>
                </a:r>
              </a:p>
            </p:txBody>
          </p:sp>
          <p:sp>
            <p:nvSpPr>
              <p:cNvPr id="7208" name="Text Box 72">
                <a:extLst>
                  <a:ext uri="{FF2B5EF4-FFF2-40B4-BE49-F238E27FC236}">
                    <a16:creationId xmlns:a16="http://schemas.microsoft.com/office/drawing/2014/main" id="{C7E372B9-B537-4B88-AF57-495341176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2" y="3375"/>
                <a:ext cx="1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7209" name="Text Box 73">
                <a:extLst>
                  <a:ext uri="{FF2B5EF4-FFF2-40B4-BE49-F238E27FC236}">
                    <a16:creationId xmlns:a16="http://schemas.microsoft.com/office/drawing/2014/main" id="{6B0F3F48-2E5B-474E-8254-3A75F0C92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3486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7210" name="Text Box 74">
                <a:extLst>
                  <a:ext uri="{FF2B5EF4-FFF2-40B4-BE49-F238E27FC236}">
                    <a16:creationId xmlns:a16="http://schemas.microsoft.com/office/drawing/2014/main" id="{E443AA48-1C9D-4C17-AB13-8BB2B3D6C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1" y="3634"/>
                <a:ext cx="15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7211" name="Text Box 75">
                <a:extLst>
                  <a:ext uri="{FF2B5EF4-FFF2-40B4-BE49-F238E27FC236}">
                    <a16:creationId xmlns:a16="http://schemas.microsoft.com/office/drawing/2014/main" id="{15442D5B-5545-4C43-B746-569FDB38E6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1" y="3783"/>
                <a:ext cx="1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7212" name="Text Box 76">
                <a:extLst>
                  <a:ext uri="{FF2B5EF4-FFF2-40B4-BE49-F238E27FC236}">
                    <a16:creationId xmlns:a16="http://schemas.microsoft.com/office/drawing/2014/main" id="{64F0F110-DDB3-494E-9CE2-E07E48669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1" y="3896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7213" name="Text Box 77">
                <a:extLst>
                  <a:ext uri="{FF2B5EF4-FFF2-40B4-BE49-F238E27FC236}">
                    <a16:creationId xmlns:a16="http://schemas.microsoft.com/office/drawing/2014/main" id="{7F9B4BA4-5683-48A8-8027-D3124ED52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3" y="3964"/>
                <a:ext cx="23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7214" name="Text Box 78">
                <a:extLst>
                  <a:ext uri="{FF2B5EF4-FFF2-40B4-BE49-F238E27FC236}">
                    <a16:creationId xmlns:a16="http://schemas.microsoft.com/office/drawing/2014/main" id="{4530D7AE-52AB-4E9A-ACF0-643D04E3D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4" y="3894"/>
                <a:ext cx="15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7215" name="Text Box 79">
                <a:extLst>
                  <a:ext uri="{FF2B5EF4-FFF2-40B4-BE49-F238E27FC236}">
                    <a16:creationId xmlns:a16="http://schemas.microsoft.com/office/drawing/2014/main" id="{FF4E2CF8-F8A0-453A-9DBB-46E435A285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3" y="3784"/>
                <a:ext cx="20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7216" name="Text Box 80">
                <a:extLst>
                  <a:ext uri="{FF2B5EF4-FFF2-40B4-BE49-F238E27FC236}">
                    <a16:creationId xmlns:a16="http://schemas.microsoft.com/office/drawing/2014/main" id="{7C596527-A019-4956-8F71-8255CAB2F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5" y="3634"/>
                <a:ext cx="198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9</a:t>
                </a:r>
              </a:p>
            </p:txBody>
          </p:sp>
          <p:sp>
            <p:nvSpPr>
              <p:cNvPr id="7217" name="Text Box 81">
                <a:extLst>
                  <a:ext uri="{FF2B5EF4-FFF2-40B4-BE49-F238E27FC236}">
                    <a16:creationId xmlns:a16="http://schemas.microsoft.com/office/drawing/2014/main" id="{BF96C47E-CAB0-409F-AF35-F75C273E3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4" y="3486"/>
                <a:ext cx="29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10</a:t>
                </a:r>
              </a:p>
            </p:txBody>
          </p:sp>
          <p:sp>
            <p:nvSpPr>
              <p:cNvPr id="7218" name="Text Box 82">
                <a:extLst>
                  <a:ext uri="{FF2B5EF4-FFF2-40B4-BE49-F238E27FC236}">
                    <a16:creationId xmlns:a16="http://schemas.microsoft.com/office/drawing/2014/main" id="{EE039D48-43B2-4019-8438-6DF0F0D2F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2" y="3375"/>
                <a:ext cx="337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11</a:t>
                </a:r>
              </a:p>
            </p:txBody>
          </p:sp>
        </p:grpSp>
        <p:sp>
          <p:nvSpPr>
            <p:cNvPr id="7203" name="AutoShape 83">
              <a:extLst>
                <a:ext uri="{FF2B5EF4-FFF2-40B4-BE49-F238E27FC236}">
                  <a16:creationId xmlns:a16="http://schemas.microsoft.com/office/drawing/2014/main" id="{0DEFE15A-FC75-4E0F-A9F1-8C0BDDE87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394"/>
              <a:ext cx="73" cy="312"/>
            </a:xfrm>
            <a:prstGeom prst="flowChartSor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04" name="AutoShape 84">
              <a:extLst>
                <a:ext uri="{FF2B5EF4-FFF2-40B4-BE49-F238E27FC236}">
                  <a16:creationId xmlns:a16="http://schemas.microsoft.com/office/drawing/2014/main" id="{FDBC42A1-F417-421C-8CDD-8F24F6ACD1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32285">
              <a:off x="3311" y="3729"/>
              <a:ext cx="227" cy="91"/>
            </a:xfrm>
            <a:prstGeom prst="flowChartDecision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205" name="AutoShape 85">
              <a:extLst>
                <a:ext uri="{FF2B5EF4-FFF2-40B4-BE49-F238E27FC236}">
                  <a16:creationId xmlns:a16="http://schemas.microsoft.com/office/drawing/2014/main" id="{FA9BCC64-B5A2-4F71-91F0-7ABC9FDB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666"/>
              <a:ext cx="79" cy="70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vi-VN" sz="140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88">
            <a:extLst>
              <a:ext uri="{FF2B5EF4-FFF2-40B4-BE49-F238E27FC236}">
                <a16:creationId xmlns:a16="http://schemas.microsoft.com/office/drawing/2014/main" id="{1E9804C8-05DB-43CB-AEFA-DED4D9A7D2A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71563"/>
            <a:ext cx="1295400" cy="1262062"/>
            <a:chOff x="192" y="192"/>
            <a:chExt cx="895" cy="879"/>
          </a:xfrm>
        </p:grpSpPr>
        <p:grpSp>
          <p:nvGrpSpPr>
            <p:cNvPr id="7183" name="Group 14">
              <a:extLst>
                <a:ext uri="{FF2B5EF4-FFF2-40B4-BE49-F238E27FC236}">
                  <a16:creationId xmlns:a16="http://schemas.microsoft.com/office/drawing/2014/main" id="{D5BDC710-DD28-4D18-B911-DB900D686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2"/>
              <a:ext cx="895" cy="879"/>
              <a:chOff x="4525" y="346"/>
              <a:chExt cx="895" cy="879"/>
            </a:xfrm>
          </p:grpSpPr>
          <p:sp>
            <p:nvSpPr>
              <p:cNvPr id="7189" name="Oval 15" descr="Weave">
                <a:extLst>
                  <a:ext uri="{FF2B5EF4-FFF2-40B4-BE49-F238E27FC236}">
                    <a16:creationId xmlns:a16="http://schemas.microsoft.com/office/drawing/2014/main" id="{A9427097-C835-40C3-8D12-6BA2054AB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349"/>
                <a:ext cx="895" cy="836"/>
              </a:xfrm>
              <a:prstGeom prst="ellipse">
                <a:avLst/>
              </a:prstGeom>
              <a:pattFill prst="weave">
                <a:fgClr>
                  <a:srgbClr val="CCECFF"/>
                </a:fgClr>
                <a:bgClr>
                  <a:schemeClr val="bg1"/>
                </a:bgClr>
              </a:pattFill>
              <a:ln w="571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7190" name="Text Box 16">
                <a:extLst>
                  <a:ext uri="{FF2B5EF4-FFF2-40B4-BE49-F238E27FC236}">
                    <a16:creationId xmlns:a16="http://schemas.microsoft.com/office/drawing/2014/main" id="{D7E152B0-F6BD-4939-B8DF-5CBD5D748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4" y="346"/>
                <a:ext cx="27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12</a:t>
                </a:r>
              </a:p>
            </p:txBody>
          </p:sp>
          <p:sp>
            <p:nvSpPr>
              <p:cNvPr id="7191" name="Text Box 17">
                <a:extLst>
                  <a:ext uri="{FF2B5EF4-FFF2-40B4-BE49-F238E27FC236}">
                    <a16:creationId xmlns:a16="http://schemas.microsoft.com/office/drawing/2014/main" id="{43C40287-A0DC-49E6-A2B1-7135A156D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3" y="425"/>
                <a:ext cx="19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7192" name="Text Box 18">
                <a:extLst>
                  <a:ext uri="{FF2B5EF4-FFF2-40B4-BE49-F238E27FC236}">
                    <a16:creationId xmlns:a16="http://schemas.microsoft.com/office/drawing/2014/main" id="{1F0BD956-C980-4D94-A775-71B2DEC9D4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535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7193" name="Text Box 19">
                <a:extLst>
                  <a:ext uri="{FF2B5EF4-FFF2-40B4-BE49-F238E27FC236}">
                    <a16:creationId xmlns:a16="http://schemas.microsoft.com/office/drawing/2014/main" id="{8E914381-52B2-4D09-963F-914648B48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2" y="683"/>
                <a:ext cx="1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7194" name="Text Box 20">
                <a:extLst>
                  <a:ext uri="{FF2B5EF4-FFF2-40B4-BE49-F238E27FC236}">
                    <a16:creationId xmlns:a16="http://schemas.microsoft.com/office/drawing/2014/main" id="{B2160674-5995-49DB-9153-D03681141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2" y="832"/>
                <a:ext cx="19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4</a:t>
                </a:r>
              </a:p>
            </p:txBody>
          </p:sp>
          <p:sp>
            <p:nvSpPr>
              <p:cNvPr id="7195" name="Text Box 21">
                <a:extLst>
                  <a:ext uri="{FF2B5EF4-FFF2-40B4-BE49-F238E27FC236}">
                    <a16:creationId xmlns:a16="http://schemas.microsoft.com/office/drawing/2014/main" id="{86DB66BD-A17A-47CD-92C8-7A6589B99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2" y="945"/>
                <a:ext cx="15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7196" name="Text Box 22">
                <a:extLst>
                  <a:ext uri="{FF2B5EF4-FFF2-40B4-BE49-F238E27FC236}">
                    <a16:creationId xmlns:a16="http://schemas.microsoft.com/office/drawing/2014/main" id="{306F8996-F037-40AA-A197-49664615F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4" y="1013"/>
                <a:ext cx="23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6</a:t>
                </a:r>
              </a:p>
            </p:txBody>
          </p:sp>
          <p:sp>
            <p:nvSpPr>
              <p:cNvPr id="7197" name="Text Box 23">
                <a:extLst>
                  <a:ext uri="{FF2B5EF4-FFF2-40B4-BE49-F238E27FC236}">
                    <a16:creationId xmlns:a16="http://schemas.microsoft.com/office/drawing/2014/main" id="{9BED409B-F54A-4A94-B028-D30B8BCF3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5" y="943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7</a:t>
                </a:r>
              </a:p>
            </p:txBody>
          </p:sp>
          <p:sp>
            <p:nvSpPr>
              <p:cNvPr id="7198" name="Text Box 24">
                <a:extLst>
                  <a:ext uri="{FF2B5EF4-FFF2-40B4-BE49-F238E27FC236}">
                    <a16:creationId xmlns:a16="http://schemas.microsoft.com/office/drawing/2014/main" id="{A16C56CF-C115-447E-890B-806B27401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4" y="832"/>
                <a:ext cx="20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8</a:t>
                </a:r>
              </a:p>
            </p:txBody>
          </p:sp>
          <p:sp>
            <p:nvSpPr>
              <p:cNvPr id="7199" name="Text Box 25">
                <a:extLst>
                  <a:ext uri="{FF2B5EF4-FFF2-40B4-BE49-F238E27FC236}">
                    <a16:creationId xmlns:a16="http://schemas.microsoft.com/office/drawing/2014/main" id="{420846F7-C385-4FA5-BBDB-8900B71323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6" y="683"/>
                <a:ext cx="1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9</a:t>
                </a:r>
              </a:p>
            </p:txBody>
          </p:sp>
          <p:sp>
            <p:nvSpPr>
              <p:cNvPr id="7200" name="Text Box 26">
                <a:extLst>
                  <a:ext uri="{FF2B5EF4-FFF2-40B4-BE49-F238E27FC236}">
                    <a16:creationId xmlns:a16="http://schemas.microsoft.com/office/drawing/2014/main" id="{43A377CD-E984-4CEF-97BE-D40B53359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" y="535"/>
                <a:ext cx="2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10</a:t>
                </a:r>
              </a:p>
            </p:txBody>
          </p:sp>
          <p:sp>
            <p:nvSpPr>
              <p:cNvPr id="7201" name="Text Box 27">
                <a:extLst>
                  <a:ext uri="{FF2B5EF4-FFF2-40B4-BE49-F238E27FC236}">
                    <a16:creationId xmlns:a16="http://schemas.microsoft.com/office/drawing/2014/main" id="{FDB8F592-7E0F-4DBF-9C3C-4B0697CEC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" y="424"/>
                <a:ext cx="33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1400" b="1">
                    <a:solidFill>
                      <a:schemeClr val="accent2"/>
                    </a:solidFill>
                  </a:rPr>
                  <a:t>11</a:t>
                </a:r>
              </a:p>
            </p:txBody>
          </p:sp>
        </p:grpSp>
        <p:grpSp>
          <p:nvGrpSpPr>
            <p:cNvPr id="7184" name="Group 87">
              <a:extLst>
                <a:ext uri="{FF2B5EF4-FFF2-40B4-BE49-F238E27FC236}">
                  <a16:creationId xmlns:a16="http://schemas.microsoft.com/office/drawing/2014/main" id="{FF77FAAA-66FF-4BCD-957E-92151CA67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" y="328"/>
              <a:ext cx="91" cy="536"/>
              <a:chOff x="588" y="328"/>
              <a:chExt cx="91" cy="536"/>
            </a:xfrm>
          </p:grpSpPr>
          <p:grpSp>
            <p:nvGrpSpPr>
              <p:cNvPr id="7185" name="Group 86">
                <a:extLst>
                  <a:ext uri="{FF2B5EF4-FFF2-40B4-BE49-F238E27FC236}">
                    <a16:creationId xmlns:a16="http://schemas.microsoft.com/office/drawing/2014/main" id="{E92E794C-8902-454F-ACFF-465D2594AC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8" y="328"/>
                <a:ext cx="91" cy="536"/>
                <a:chOff x="588" y="328"/>
                <a:chExt cx="91" cy="536"/>
              </a:xfrm>
            </p:grpSpPr>
            <p:sp>
              <p:nvSpPr>
                <p:cNvPr id="7187" name="AutoShape 29">
                  <a:extLst>
                    <a:ext uri="{FF2B5EF4-FFF2-40B4-BE49-F238E27FC236}">
                      <a16:creationId xmlns:a16="http://schemas.microsoft.com/office/drawing/2014/main" id="{C7E97142-B1A7-4F28-A805-6273E1A11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" y="328"/>
                  <a:ext cx="73" cy="312"/>
                </a:xfrm>
                <a:prstGeom prst="flowChartSort">
                  <a:avLst/>
                </a:prstGeom>
                <a:solidFill>
                  <a:srgbClr val="0066FF"/>
                </a:solidFill>
                <a:ln w="952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7188" name="AutoShape 30">
                  <a:extLst>
                    <a:ext uri="{FF2B5EF4-FFF2-40B4-BE49-F238E27FC236}">
                      <a16:creationId xmlns:a16="http://schemas.microsoft.com/office/drawing/2014/main" id="{A64D49FD-11A7-47F2-84B8-87F4349A0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520" y="705"/>
                  <a:ext cx="227" cy="91"/>
                </a:xfrm>
                <a:prstGeom prst="flowChartDecision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7186" name="AutoShape 31">
                <a:extLst>
                  <a:ext uri="{FF2B5EF4-FFF2-40B4-BE49-F238E27FC236}">
                    <a16:creationId xmlns:a16="http://schemas.microsoft.com/office/drawing/2014/main" id="{8A5D1BE1-C0A5-4221-BE5F-8BCF13B01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" y="600"/>
                <a:ext cx="79" cy="70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vi-VN" altLang="vi-VN" sz="140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12" name="Text Box 33">
            <a:extLst>
              <a:ext uri="{FF2B5EF4-FFF2-40B4-BE49-F238E27FC236}">
                <a16:creationId xmlns:a16="http://schemas.microsoft.com/office/drawing/2014/main" id="{253D876A-9DAB-48CA-A61A-0A674B96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Đồng hồ nào chỉ thời gian thích hợp với giờ ghi trong tranh ?</a:t>
            </a:r>
          </a:p>
        </p:txBody>
      </p:sp>
      <p:sp>
        <p:nvSpPr>
          <p:cNvPr id="86" name="Text Box 27">
            <a:extLst>
              <a:ext uri="{FF2B5EF4-FFF2-40B4-BE49-F238E27FC236}">
                <a16:creationId xmlns:a16="http://schemas.microsoft.com/office/drawing/2014/main" id="{AB413B4A-62D1-4C8B-AA4D-75DF19AD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53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7" name="Text Box 27">
            <a:extLst>
              <a:ext uri="{FF2B5EF4-FFF2-40B4-BE49-F238E27FC236}">
                <a16:creationId xmlns:a16="http://schemas.microsoft.com/office/drawing/2014/main" id="{6A8F7748-3154-4332-9656-8BB196BF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8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CD77CBAF-7671-4ABE-B357-20714187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6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0" name="Text Box 27">
            <a:extLst>
              <a:ext uri="{FF2B5EF4-FFF2-40B4-BE49-F238E27FC236}">
                <a16:creationId xmlns:a16="http://schemas.microsoft.com/office/drawing/2014/main" id="{3907AD57-D0CA-4534-95F5-F8928E40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339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62083 -0.003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8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0405E-6 L 0.6125 -0.01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25" y="-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0.07006 L 0.40417 -0.158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44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659 L 0.40417 -0.022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5607E-6 L 0.60417 0.007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37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6821E-6 L 0.60417 -0.000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25417 -0.191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959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8844E-6 L 0.42084 -0.1782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8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31">
            <a:extLst>
              <a:ext uri="{FF2B5EF4-FFF2-40B4-BE49-F238E27FC236}">
                <a16:creationId xmlns:a16="http://schemas.microsoft.com/office/drawing/2014/main" id="{A7D674C4-0540-4513-BABC-FCF8A783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24" name="Text Box 32">
            <a:extLst>
              <a:ext uri="{FF2B5EF4-FFF2-40B4-BE49-F238E27FC236}">
                <a16:creationId xmlns:a16="http://schemas.microsoft.com/office/drawing/2014/main" id="{53E231FE-3525-4BFA-AEA9-1038EFF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Câu nào đúng? Câu nào sai?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9E40F9F-E206-4D98-8761-0C774552535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953000"/>
            <a:ext cx="2819400" cy="506413"/>
            <a:chOff x="153" y="1955"/>
            <a:chExt cx="4733" cy="319"/>
          </a:xfrm>
        </p:grpSpPr>
        <p:sp>
          <p:nvSpPr>
            <p:cNvPr id="8229" name="Rectangle 18">
              <a:extLst>
                <a:ext uri="{FF2B5EF4-FFF2-40B4-BE49-F238E27FC236}">
                  <a16:creationId xmlns:a16="http://schemas.microsoft.com/office/drawing/2014/main" id="{BF1D60E6-2E65-4C73-B42E-FA4ADCC9C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63"/>
              <a:ext cx="261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30" name="AutoShape 19">
              <a:extLst>
                <a:ext uri="{FF2B5EF4-FFF2-40B4-BE49-F238E27FC236}">
                  <a16:creationId xmlns:a16="http://schemas.microsoft.com/office/drawing/2014/main" id="{B4A8207D-488F-47BB-B4C8-57293ABB4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55"/>
              <a:ext cx="4733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a. Đi học đúng giờ.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FA5EC43C-83EA-45FB-AD6F-1B7B7ED5C4E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715000"/>
            <a:ext cx="2895600" cy="506413"/>
            <a:chOff x="153" y="1955"/>
            <a:chExt cx="4733" cy="319"/>
          </a:xfrm>
        </p:grpSpPr>
        <p:sp>
          <p:nvSpPr>
            <p:cNvPr id="8227" name="Rectangle 9">
              <a:extLst>
                <a:ext uri="{FF2B5EF4-FFF2-40B4-BE49-F238E27FC236}">
                  <a16:creationId xmlns:a16="http://schemas.microsoft.com/office/drawing/2014/main" id="{9BF9A9F4-A968-4FB2-8A06-57822B6A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63"/>
              <a:ext cx="260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8" name="AutoShape 10">
              <a:extLst>
                <a:ext uri="{FF2B5EF4-FFF2-40B4-BE49-F238E27FC236}">
                  <a16:creationId xmlns:a16="http://schemas.microsoft.com/office/drawing/2014/main" id="{8E4C30B0-803B-40EC-B6D4-8CF0706C5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55"/>
              <a:ext cx="4733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b. Đi học muộn giờ.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58EE449B-37C3-411C-A7FF-92370C0F416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4953000"/>
            <a:ext cx="3352800" cy="506413"/>
            <a:chOff x="149" y="1955"/>
            <a:chExt cx="4741" cy="319"/>
          </a:xfrm>
        </p:grpSpPr>
        <p:sp>
          <p:nvSpPr>
            <p:cNvPr id="8225" name="Rectangle 18">
              <a:extLst>
                <a:ext uri="{FF2B5EF4-FFF2-40B4-BE49-F238E27FC236}">
                  <a16:creationId xmlns:a16="http://schemas.microsoft.com/office/drawing/2014/main" id="{3F33C869-7685-4E71-A455-7EBCEEC30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63"/>
              <a:ext cx="261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6" name="AutoShape 19">
              <a:extLst>
                <a:ext uri="{FF2B5EF4-FFF2-40B4-BE49-F238E27FC236}">
                  <a16:creationId xmlns:a16="http://schemas.microsoft.com/office/drawing/2014/main" id="{DDB28E53-8CB1-4BB5-BE16-CC4A5D28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" y="1955"/>
              <a:ext cx="4741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c. Cửa hàng đã mở cửa.</a:t>
              </a:r>
            </a:p>
          </p:txBody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95A1CBB4-CE27-4E44-9C5F-B65FB8F6AED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715000"/>
            <a:ext cx="3276600" cy="506413"/>
            <a:chOff x="153" y="1955"/>
            <a:chExt cx="4733" cy="319"/>
          </a:xfrm>
        </p:grpSpPr>
        <p:sp>
          <p:nvSpPr>
            <p:cNvPr id="8223" name="Rectangle 9">
              <a:extLst>
                <a:ext uri="{FF2B5EF4-FFF2-40B4-BE49-F238E27FC236}">
                  <a16:creationId xmlns:a16="http://schemas.microsoft.com/office/drawing/2014/main" id="{0927FABB-C336-45DB-A09C-D6E87064E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63"/>
              <a:ext cx="260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FEA256B7-D9EF-4B62-84B8-975288D56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55"/>
              <a:ext cx="4733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d. Cửa hàng đóng cửa.</a:t>
              </a:r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379FED02-10D2-4666-9879-E0D4060C826C}"/>
              </a:ext>
            </a:extLst>
          </p:cNvPr>
          <p:cNvGrpSpPr>
            <a:grpSpLocks/>
          </p:cNvGrpSpPr>
          <p:nvPr/>
        </p:nvGrpSpPr>
        <p:grpSpPr bwMode="auto">
          <a:xfrm>
            <a:off x="6702425" y="4876800"/>
            <a:ext cx="2362200" cy="911225"/>
            <a:chOff x="127" y="1828"/>
            <a:chExt cx="4787" cy="574"/>
          </a:xfrm>
        </p:grpSpPr>
        <p:sp>
          <p:nvSpPr>
            <p:cNvPr id="8221" name="Rectangle 18">
              <a:extLst>
                <a:ext uri="{FF2B5EF4-FFF2-40B4-BE49-F238E27FC236}">
                  <a16:creationId xmlns:a16="http://schemas.microsoft.com/office/drawing/2014/main" id="{66D25035-3767-45BB-BD4B-194371DD4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1963"/>
              <a:ext cx="231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2" name="AutoShape 19">
              <a:extLst>
                <a:ext uri="{FF2B5EF4-FFF2-40B4-BE49-F238E27FC236}">
                  <a16:creationId xmlns:a16="http://schemas.microsoft.com/office/drawing/2014/main" id="{2D2A41D8-6F74-4C66-AC29-571D2227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" y="1828"/>
              <a:ext cx="4787" cy="5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e. Lan tập đàn</a:t>
              </a:r>
            </a:p>
            <a:p>
              <a:pPr eaLnBrk="1" hangingPunct="1"/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    lúc 20 giờ.   </a:t>
              </a:r>
            </a:p>
          </p:txBody>
        </p:sp>
      </p:grpSp>
      <p:grpSp>
        <p:nvGrpSpPr>
          <p:cNvPr id="7" name="Group 8">
            <a:extLst>
              <a:ext uri="{FF2B5EF4-FFF2-40B4-BE49-F238E27FC236}">
                <a16:creationId xmlns:a16="http://schemas.microsoft.com/office/drawing/2014/main" id="{694FE2E4-8D14-4ED4-A681-C9D1F354451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819775"/>
            <a:ext cx="2406650" cy="911225"/>
            <a:chOff x="101" y="1770"/>
            <a:chExt cx="4840" cy="690"/>
          </a:xfrm>
        </p:grpSpPr>
        <p:sp>
          <p:nvSpPr>
            <p:cNvPr id="8219" name="Rectangle 9">
              <a:extLst>
                <a:ext uri="{FF2B5EF4-FFF2-40B4-BE49-F238E27FC236}">
                  <a16:creationId xmlns:a16="http://schemas.microsoft.com/office/drawing/2014/main" id="{0D76FB1D-58E6-49C7-BF4D-6315A7729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1933"/>
              <a:ext cx="314" cy="3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20" name="AutoShape 10">
              <a:extLst>
                <a:ext uri="{FF2B5EF4-FFF2-40B4-BE49-F238E27FC236}">
                  <a16:creationId xmlns:a16="http://schemas.microsoft.com/office/drawing/2014/main" id="{D295A7A2-E126-4A18-9B78-1814EDDF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770"/>
              <a:ext cx="4840" cy="6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g. Lan tập đàn </a:t>
              </a:r>
            </a:p>
            <a:p>
              <a:pPr eaLnBrk="1" hangingPunct="1"/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   lúc 8 giờ sáng.</a:t>
              </a:r>
            </a:p>
          </p:txBody>
        </p:sp>
      </p:grpSp>
      <p:grpSp>
        <p:nvGrpSpPr>
          <p:cNvPr id="8" name="Group 73">
            <a:extLst>
              <a:ext uri="{FF2B5EF4-FFF2-40B4-BE49-F238E27FC236}">
                <a16:creationId xmlns:a16="http://schemas.microsoft.com/office/drawing/2014/main" id="{5C45FD39-0A43-4470-81AD-C4E173BCE7B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828800"/>
            <a:ext cx="2971800" cy="2974975"/>
            <a:chOff x="96" y="1152"/>
            <a:chExt cx="1872" cy="1874"/>
          </a:xfrm>
        </p:grpSpPr>
        <p:grpSp>
          <p:nvGrpSpPr>
            <p:cNvPr id="8215" name="Group 24">
              <a:extLst>
                <a:ext uri="{FF2B5EF4-FFF2-40B4-BE49-F238E27FC236}">
                  <a16:creationId xmlns:a16="http://schemas.microsoft.com/office/drawing/2014/main" id="{BCB0F84D-F727-469A-84AC-B5FE9F212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152"/>
              <a:ext cx="1872" cy="1874"/>
              <a:chOff x="96" y="1152"/>
              <a:chExt cx="1728" cy="1874"/>
            </a:xfrm>
          </p:grpSpPr>
          <p:pic>
            <p:nvPicPr>
              <p:cNvPr id="8217" name="Picture 8" descr="Copy (3) of TOAN1">
                <a:extLst>
                  <a:ext uri="{FF2B5EF4-FFF2-40B4-BE49-F238E27FC236}">
                    <a16:creationId xmlns:a16="http://schemas.microsoft.com/office/drawing/2014/main" id="{759919BA-1C41-4012-9ABF-948567B90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3" t="3970" r="5556" b="2730"/>
              <a:stretch>
                <a:fillRect/>
              </a:stretch>
            </p:blipFill>
            <p:spPr bwMode="auto">
              <a:xfrm>
                <a:off x="96" y="1152"/>
                <a:ext cx="1728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8" name="Line 23">
                <a:extLst>
                  <a:ext uri="{FF2B5EF4-FFF2-40B4-BE49-F238E27FC236}">
                    <a16:creationId xmlns:a16="http://schemas.microsoft.com/office/drawing/2014/main" id="{80C996F0-54E8-4995-98FE-D6B3083B1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02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16" name="Oval 70">
              <a:extLst>
                <a:ext uri="{FF2B5EF4-FFF2-40B4-BE49-F238E27FC236}">
                  <a16:creationId xmlns:a16="http://schemas.microsoft.com/office/drawing/2014/main" id="{1DEA6F85-4E1B-4F30-BA76-127EDC4F2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20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74">
            <a:extLst>
              <a:ext uri="{FF2B5EF4-FFF2-40B4-BE49-F238E27FC236}">
                <a16:creationId xmlns:a16="http://schemas.microsoft.com/office/drawing/2014/main" id="{751C258C-E916-4337-94CB-2645C1E3F44C}"/>
              </a:ext>
            </a:extLst>
          </p:cNvPr>
          <p:cNvGrpSpPr>
            <a:grpSpLocks/>
          </p:cNvGrpSpPr>
          <p:nvPr/>
        </p:nvGrpSpPr>
        <p:grpSpPr bwMode="auto">
          <a:xfrm>
            <a:off x="3257550" y="1828800"/>
            <a:ext cx="2895600" cy="2984500"/>
            <a:chOff x="2052" y="1152"/>
            <a:chExt cx="1824" cy="1880"/>
          </a:xfrm>
        </p:grpSpPr>
        <p:grpSp>
          <p:nvGrpSpPr>
            <p:cNvPr id="8210" name="Group 27">
              <a:extLst>
                <a:ext uri="{FF2B5EF4-FFF2-40B4-BE49-F238E27FC236}">
                  <a16:creationId xmlns:a16="http://schemas.microsoft.com/office/drawing/2014/main" id="{F710DBA2-91CB-4CC6-A50E-99523323EC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" y="1152"/>
              <a:ext cx="1824" cy="1880"/>
              <a:chOff x="1872" y="1152"/>
              <a:chExt cx="1824" cy="1880"/>
            </a:xfrm>
          </p:grpSpPr>
          <p:pic>
            <p:nvPicPr>
              <p:cNvPr id="8212" name="Picture 9" descr="TOAN1">
                <a:extLst>
                  <a:ext uri="{FF2B5EF4-FFF2-40B4-BE49-F238E27FC236}">
                    <a16:creationId xmlns:a16="http://schemas.microsoft.com/office/drawing/2014/main" id="{A1D067CF-09E4-438D-A7D3-CD6AF625BE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1" t="1666" r="4239" b="5000"/>
              <a:stretch>
                <a:fillRect/>
              </a:stretch>
            </p:blipFill>
            <p:spPr bwMode="auto">
              <a:xfrm>
                <a:off x="1872" y="1152"/>
                <a:ext cx="1824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3" name="Line 25">
                <a:extLst>
                  <a:ext uri="{FF2B5EF4-FFF2-40B4-BE49-F238E27FC236}">
                    <a16:creationId xmlns:a16="http://schemas.microsoft.com/office/drawing/2014/main" id="{444EE8F4-43F6-438B-87EE-DDCB39387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14" name="Line 26">
                <a:extLst>
                  <a:ext uri="{FF2B5EF4-FFF2-40B4-BE49-F238E27FC236}">
                    <a16:creationId xmlns:a16="http://schemas.microsoft.com/office/drawing/2014/main" id="{6B7E523F-1F33-4B23-87E3-35E895C86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592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11" name="Oval 71">
              <a:extLst>
                <a:ext uri="{FF2B5EF4-FFF2-40B4-BE49-F238E27FC236}">
                  <a16:creationId xmlns:a16="http://schemas.microsoft.com/office/drawing/2014/main" id="{35D8B68B-3DCE-492B-9D8D-A4CA44079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520054B4-8A59-444E-9CE8-DA2E8D95CC9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828800"/>
            <a:ext cx="2667000" cy="2971800"/>
            <a:chOff x="3984" y="1152"/>
            <a:chExt cx="1680" cy="1872"/>
          </a:xfrm>
        </p:grpSpPr>
        <p:grpSp>
          <p:nvGrpSpPr>
            <p:cNvPr id="8205" name="Group 30">
              <a:extLst>
                <a:ext uri="{FF2B5EF4-FFF2-40B4-BE49-F238E27FC236}">
                  <a16:creationId xmlns:a16="http://schemas.microsoft.com/office/drawing/2014/main" id="{FF6FD5A8-D6A8-4BE2-8AD2-39F72FED0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152"/>
              <a:ext cx="1680" cy="1872"/>
              <a:chOff x="3744" y="1152"/>
              <a:chExt cx="1680" cy="1872"/>
            </a:xfrm>
          </p:grpSpPr>
          <p:pic>
            <p:nvPicPr>
              <p:cNvPr id="8207" name="Picture 10" descr="Copy (4) of TOAN1">
                <a:extLst>
                  <a:ext uri="{FF2B5EF4-FFF2-40B4-BE49-F238E27FC236}">
                    <a16:creationId xmlns:a16="http://schemas.microsoft.com/office/drawing/2014/main" id="{100CE246-851E-4C8F-9CA2-8D863E0DE6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5" r="4802" b="3125"/>
              <a:stretch>
                <a:fillRect/>
              </a:stretch>
            </p:blipFill>
            <p:spPr bwMode="auto">
              <a:xfrm>
                <a:off x="3744" y="1152"/>
                <a:ext cx="1680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8" name="Line 28">
                <a:extLst>
                  <a:ext uri="{FF2B5EF4-FFF2-40B4-BE49-F238E27FC236}">
                    <a16:creationId xmlns:a16="http://schemas.microsoft.com/office/drawing/2014/main" id="{078556EB-42A0-41F9-9B3F-3F4B03FA7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302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09" name="Line 29">
                <a:extLst>
                  <a:ext uri="{FF2B5EF4-FFF2-40B4-BE49-F238E27FC236}">
                    <a16:creationId xmlns:a16="http://schemas.microsoft.com/office/drawing/2014/main" id="{ECA31A56-3B1B-4291-AAEA-02D8E8226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" y="1584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06" name="Oval 72">
              <a:extLst>
                <a:ext uri="{FF2B5EF4-FFF2-40B4-BE49-F238E27FC236}">
                  <a16:creationId xmlns:a16="http://schemas.microsoft.com/office/drawing/2014/main" id="{F273C493-B0B6-4B7D-BC5A-71AF874D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20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0">
            <a:extLst>
              <a:ext uri="{FF2B5EF4-FFF2-40B4-BE49-F238E27FC236}">
                <a16:creationId xmlns:a16="http://schemas.microsoft.com/office/drawing/2014/main" id="{D02F3B07-EC64-4443-A5B5-060C0D6B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CFDBBB61-5C1D-49AC-8CAB-04B24BC3F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Câu nào đúng? Câu nào sai?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7077C10E-6EC3-49B8-943A-DA0FCC2671FE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5181600"/>
            <a:ext cx="2924175" cy="506413"/>
            <a:chOff x="153" y="1955"/>
            <a:chExt cx="4733" cy="319"/>
          </a:xfrm>
        </p:grpSpPr>
        <p:sp>
          <p:nvSpPr>
            <p:cNvPr id="9231" name="Rectangle 18">
              <a:extLst>
                <a:ext uri="{FF2B5EF4-FFF2-40B4-BE49-F238E27FC236}">
                  <a16:creationId xmlns:a16="http://schemas.microsoft.com/office/drawing/2014/main" id="{35EC9E25-310D-448A-B21A-FF7E20EA6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63"/>
              <a:ext cx="261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2" name="AutoShape 19">
              <a:extLst>
                <a:ext uri="{FF2B5EF4-FFF2-40B4-BE49-F238E27FC236}">
                  <a16:creationId xmlns:a16="http://schemas.microsoft.com/office/drawing/2014/main" id="{6F52FC7B-A2AC-4007-B312-A28FC275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55"/>
              <a:ext cx="4733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a. Đi học đúng giờ.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B576D5FA-4B1A-4042-AEC9-C228F1576994}"/>
              </a:ext>
            </a:extLst>
          </p:cNvPr>
          <p:cNvGrpSpPr>
            <a:grpSpLocks/>
          </p:cNvGrpSpPr>
          <p:nvPr/>
        </p:nvGrpSpPr>
        <p:grpSpPr bwMode="auto">
          <a:xfrm>
            <a:off x="3273425" y="5867400"/>
            <a:ext cx="2895600" cy="506413"/>
            <a:chOff x="153" y="1955"/>
            <a:chExt cx="4733" cy="319"/>
          </a:xfrm>
        </p:grpSpPr>
        <p:sp>
          <p:nvSpPr>
            <p:cNvPr id="9229" name="Rectangle 9">
              <a:extLst>
                <a:ext uri="{FF2B5EF4-FFF2-40B4-BE49-F238E27FC236}">
                  <a16:creationId xmlns:a16="http://schemas.microsoft.com/office/drawing/2014/main" id="{679B1CD2-B867-4271-BC63-D4D204CE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63"/>
              <a:ext cx="260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30" name="AutoShape 10">
              <a:extLst>
                <a:ext uri="{FF2B5EF4-FFF2-40B4-BE49-F238E27FC236}">
                  <a16:creationId xmlns:a16="http://schemas.microsoft.com/office/drawing/2014/main" id="{CC1E049A-AD00-4CD0-98A4-F0EB13536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55"/>
              <a:ext cx="4733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b. Đi học muộn giờ.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D61C2C86-8D4A-4FB6-AD42-15714810F7C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4038600" cy="3352800"/>
            <a:chOff x="1296" y="1104"/>
            <a:chExt cx="2544" cy="2112"/>
          </a:xfrm>
        </p:grpSpPr>
        <p:grpSp>
          <p:nvGrpSpPr>
            <p:cNvPr id="9225" name="Group 7">
              <a:extLst>
                <a:ext uri="{FF2B5EF4-FFF2-40B4-BE49-F238E27FC236}">
                  <a16:creationId xmlns:a16="http://schemas.microsoft.com/office/drawing/2014/main" id="{D0A51118-10A2-40AB-9DE3-EA2BEF4FC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104"/>
              <a:ext cx="2544" cy="2112"/>
              <a:chOff x="96" y="1152"/>
              <a:chExt cx="1728" cy="1874"/>
            </a:xfrm>
          </p:grpSpPr>
          <p:pic>
            <p:nvPicPr>
              <p:cNvPr id="9227" name="Picture 8" descr="Copy (3) of TOAN1">
                <a:extLst>
                  <a:ext uri="{FF2B5EF4-FFF2-40B4-BE49-F238E27FC236}">
                    <a16:creationId xmlns:a16="http://schemas.microsoft.com/office/drawing/2014/main" id="{B2C8A443-884F-48C3-ABC5-1AEC7CA54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3" t="3970" r="5556" b="2730"/>
              <a:stretch>
                <a:fillRect/>
              </a:stretch>
            </p:blipFill>
            <p:spPr bwMode="auto">
              <a:xfrm>
                <a:off x="96" y="1152"/>
                <a:ext cx="1728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8" name="Line 9">
                <a:extLst>
                  <a:ext uri="{FF2B5EF4-FFF2-40B4-BE49-F238E27FC236}">
                    <a16:creationId xmlns:a16="http://schemas.microsoft.com/office/drawing/2014/main" id="{4A930060-6431-40E4-8BFA-1FAD73BA5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02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226" name="Oval 18">
              <a:extLst>
                <a:ext uri="{FF2B5EF4-FFF2-40B4-BE49-F238E27FC236}">
                  <a16:creationId xmlns:a16="http://schemas.microsoft.com/office/drawing/2014/main" id="{A224E163-F58F-4401-ABE3-DD426D65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1152"/>
              <a:ext cx="384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9159EB9C-FEFE-4D9F-9B7F-0094BE7F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867400"/>
            <a:ext cx="1143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905C5688-24C1-4792-A3E4-6C7583EA5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81600"/>
            <a:ext cx="1143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85" grpId="0" animBg="1"/>
      <p:bldP spid="112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9627378D-6965-415A-AC02-6683A63080B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437188"/>
            <a:ext cx="3352800" cy="506412"/>
            <a:chOff x="149" y="1955"/>
            <a:chExt cx="4741" cy="319"/>
          </a:xfrm>
        </p:grpSpPr>
        <p:sp>
          <p:nvSpPr>
            <p:cNvPr id="10256" name="Rectangle 18">
              <a:extLst>
                <a:ext uri="{FF2B5EF4-FFF2-40B4-BE49-F238E27FC236}">
                  <a16:creationId xmlns:a16="http://schemas.microsoft.com/office/drawing/2014/main" id="{4C3F38D3-70B9-4260-B624-E521CF1EE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63"/>
              <a:ext cx="261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24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7" name="AutoShape 19">
              <a:extLst>
                <a:ext uri="{FF2B5EF4-FFF2-40B4-BE49-F238E27FC236}">
                  <a16:creationId xmlns:a16="http://schemas.microsoft.com/office/drawing/2014/main" id="{3FD05E87-4A8E-4320-BFF2-BE631FAE9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" y="1955"/>
              <a:ext cx="4741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c. Cửa hàng đã mở cửa.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80F8F401-B0C6-46D7-B7EB-824489AE8463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6199188"/>
            <a:ext cx="3324225" cy="506412"/>
            <a:chOff x="153" y="1955"/>
            <a:chExt cx="4733" cy="319"/>
          </a:xfrm>
        </p:grpSpPr>
        <p:sp>
          <p:nvSpPr>
            <p:cNvPr id="10254" name="Rectangle 9">
              <a:extLst>
                <a:ext uri="{FF2B5EF4-FFF2-40B4-BE49-F238E27FC236}">
                  <a16:creationId xmlns:a16="http://schemas.microsoft.com/office/drawing/2014/main" id="{67BE07DF-7D2F-4455-BC04-21472F43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" y="1963"/>
              <a:ext cx="260" cy="29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5" name="AutoShape 10">
              <a:extLst>
                <a:ext uri="{FF2B5EF4-FFF2-40B4-BE49-F238E27FC236}">
                  <a16:creationId xmlns:a16="http://schemas.microsoft.com/office/drawing/2014/main" id="{7CF10AD0-D40F-41FE-A593-B2996E416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955"/>
              <a:ext cx="4733" cy="3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d. Cửa hàng đóng cửa.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2B0C2308-6963-4F18-993E-87E8EE0A9F5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828800"/>
            <a:ext cx="3638550" cy="3429000"/>
            <a:chOff x="2052" y="1152"/>
            <a:chExt cx="1824" cy="1880"/>
          </a:xfrm>
        </p:grpSpPr>
        <p:grpSp>
          <p:nvGrpSpPr>
            <p:cNvPr id="10249" name="Group 11">
              <a:extLst>
                <a:ext uri="{FF2B5EF4-FFF2-40B4-BE49-F238E27FC236}">
                  <a16:creationId xmlns:a16="http://schemas.microsoft.com/office/drawing/2014/main" id="{21F4F267-F235-4CC8-98DA-116A79013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" y="1152"/>
              <a:ext cx="1824" cy="1880"/>
              <a:chOff x="1872" y="1152"/>
              <a:chExt cx="1824" cy="1880"/>
            </a:xfrm>
          </p:grpSpPr>
          <p:pic>
            <p:nvPicPr>
              <p:cNvPr id="10251" name="Picture 12" descr="TOAN1">
                <a:extLst>
                  <a:ext uri="{FF2B5EF4-FFF2-40B4-BE49-F238E27FC236}">
                    <a16:creationId xmlns:a16="http://schemas.microsoft.com/office/drawing/2014/main" id="{A001E831-8FBB-4238-A30E-2FAE385B0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1" t="1666" r="4239" b="5000"/>
              <a:stretch>
                <a:fillRect/>
              </a:stretch>
            </p:blipFill>
            <p:spPr bwMode="auto">
              <a:xfrm>
                <a:off x="1872" y="1152"/>
                <a:ext cx="1824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2" name="Line 13">
                <a:extLst>
                  <a:ext uri="{FF2B5EF4-FFF2-40B4-BE49-F238E27FC236}">
                    <a16:creationId xmlns:a16="http://schemas.microsoft.com/office/drawing/2014/main" id="{9C1E929B-DFBF-404E-BB9F-1C38C42C0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3024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14">
                <a:extLst>
                  <a:ext uri="{FF2B5EF4-FFF2-40B4-BE49-F238E27FC236}">
                    <a16:creationId xmlns:a16="http://schemas.microsoft.com/office/drawing/2014/main" id="{95F12363-AA93-487D-A4BF-BFD3AFFA6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592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250" name="Oval 15">
              <a:extLst>
                <a:ext uri="{FF2B5EF4-FFF2-40B4-BE49-F238E27FC236}">
                  <a16:creationId xmlns:a16="http://schemas.microsoft.com/office/drawing/2014/main" id="{479BCA04-05AF-48F9-BCF9-8A4C7F352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200"/>
              <a:ext cx="288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307" name="Text Box 19">
            <a:extLst>
              <a:ext uri="{FF2B5EF4-FFF2-40B4-BE49-F238E27FC236}">
                <a16:creationId xmlns:a16="http://schemas.microsoft.com/office/drawing/2014/main" id="{96A81BC6-BAB7-4941-A553-0B10B49D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19200"/>
            <a:ext cx="464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Câu nào đúng? Câu nào sai?</a:t>
            </a:r>
          </a:p>
        </p:txBody>
      </p:sp>
      <p:sp>
        <p:nvSpPr>
          <p:cNvPr id="12308" name="Rectangle 20">
            <a:extLst>
              <a:ext uri="{FF2B5EF4-FFF2-40B4-BE49-F238E27FC236}">
                <a16:creationId xmlns:a16="http://schemas.microsoft.com/office/drawing/2014/main" id="{FA9B66B6-D21C-4492-8905-746A5F2F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6121400"/>
            <a:ext cx="1143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sp>
        <p:nvSpPr>
          <p:cNvPr id="12309" name="Rectangle 21">
            <a:extLst>
              <a:ext uri="{FF2B5EF4-FFF2-40B4-BE49-F238E27FC236}">
                <a16:creationId xmlns:a16="http://schemas.microsoft.com/office/drawing/2014/main" id="{238F9021-5208-4EC0-8B94-E8018A05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6550" y="5435600"/>
            <a:ext cx="1143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Sai</a:t>
            </a:r>
          </a:p>
        </p:txBody>
      </p:sp>
      <p:sp>
        <p:nvSpPr>
          <p:cNvPr id="10248" name="Oval 22">
            <a:extLst>
              <a:ext uri="{FF2B5EF4-FFF2-40B4-BE49-F238E27FC236}">
                <a16:creationId xmlns:a16="http://schemas.microsoft.com/office/drawing/2014/main" id="{200F191C-121B-475B-AE4E-86960774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21920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/>
      <p:bldP spid="12308" grpId="0" animBg="1"/>
      <p:bldP spid="1230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75&quot;/&gt;&lt;/object&gt;&lt;object type=&quot;3&quot; unique_id=&quot;10008&quot;&gt;&lt;property id=&quot;20148&quot; value=&quot;5&quot;/&gt;&lt;property id=&quot;20300&quot; value=&quot;Slide 3&quot;/&gt;&lt;property id=&quot;20307&quot; value=&quot;256&quot;/&gt;&lt;/object&gt;&lt;object type=&quot;3&quot; unique_id=&quot;10009&quot;&gt;&lt;property id=&quot;20148&quot; value=&quot;5&quot;/&gt;&lt;property id=&quot;20300&quot; value=&quot;Slide 4&quot;/&gt;&lt;property id=&quot;20307&quot; value=&quot;258&quot;/&gt;&lt;/object&gt;&lt;object type=&quot;3&quot; unique_id=&quot;10010&quot;&gt;&lt;property id=&quot;20148&quot; value=&quot;5&quot;/&gt;&lt;property id=&quot;20300&quot; value=&quot;Slide 5&quot;/&gt;&lt;property id=&quot;20307&quot; value=&quot;259&quot;/&gt;&lt;/object&gt;&lt;object type=&quot;3&quot; unique_id=&quot;10011&quot;&gt;&lt;property id=&quot;20148&quot; value=&quot;5&quot;/&gt;&lt;property id=&quot;20300&quot; value=&quot;Slide 6&quot;/&gt;&lt;property id=&quot;20307&quot; value=&quot;274&quot;/&gt;&lt;/object&gt;&lt;object type=&quot;3&quot; unique_id=&quot;10012&quot;&gt;&lt;property id=&quot;20148&quot; value=&quot;5&quot;/&gt;&lt;property id=&quot;20300&quot; value=&quot;Slide 7&quot;/&gt;&lt;property id=&quot;20307&quot; value=&quot;262&quot;/&gt;&lt;/object&gt;&lt;object type=&quot;3&quot; unique_id=&quot;10013&quot;&gt;&lt;property id=&quot;20148&quot; value=&quot;5&quot;/&gt;&lt;property id=&quot;20300&quot; value=&quot;Slide 8&quot;/&gt;&lt;property id=&quot;20307&quot; value=&quot;265&quot;/&gt;&lt;/object&gt;&lt;object type=&quot;3&quot; unique_id=&quot;10014&quot;&gt;&lt;property id=&quot;20148&quot; value=&quot;5&quot;/&gt;&lt;property id=&quot;20300&quot; value=&quot;Slide 9&quot;/&gt;&lt;property id=&quot;20307&quot; value=&quot;266&quot;/&gt;&lt;/object&gt;&lt;object type=&quot;3&quot; unique_id=&quot;10015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1&quot;/&gt;&lt;property id=&quot;20307&quot; value=&quot;268&quot;/&gt;&lt;/object&gt;&lt;object type=&quot;3&quot; unique_id=&quot;10017&quot;&gt;&lt;property id=&quot;20148&quot; value=&quot;5&quot;/&gt;&lt;property id=&quot;20300&quot; value=&quot;Slide 12&quot;/&gt;&lt;property id=&quot;20307&quot; value=&quot;269&quot;/&gt;&lt;/object&gt;&lt;object type=&quot;3&quot; unique_id=&quot;10018&quot;&gt;&lt;property id=&quot;20148&quot; value=&quot;5&quot;/&gt;&lt;property id=&quot;20300&quot; value=&quot;Slide 13&quot;/&gt;&lt;property id=&quot;20307&quot; value=&quot;263&quot;/&gt;&lt;/object&gt;&lt;object type=&quot;3&quot; unique_id=&quot;10019&quot;&gt;&lt;property id=&quot;20148&quot; value=&quot;5&quot;/&gt;&lt;property id=&quot;20300&quot; value=&quot;Slide 14&quot;/&gt;&lt;property id=&quot;20307&quot; value=&quot;281&quot;/&gt;&lt;/object&gt;&lt;object type=&quot;3&quot; unique_id=&quot;10210&quot;&gt;&lt;property id=&quot;20148&quot; value=&quot;5&quot;/&gt;&lt;property id=&quot;20300&quot; value=&quot;Slide 1&quot;/&gt;&lt;property id=&quot;20307&quot; value=&quot;282&quot;/&gt;&lt;/object&gt;&lt;object type=&quot;3&quot; unique_id=&quot;10211&quot;&gt;&lt;property id=&quot;20148&quot; value=&quot;5&quot;/&gt;&lt;property id=&quot;20300&quot; value=&quot;Slide 15&quot;/&gt;&lt;property id=&quot;20307&quot; value=&quot;28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591</Words>
  <Application>Microsoft Office PowerPoint</Application>
  <PresentationFormat>Trình chiếu Trên màn hình (4:3)</PresentationFormat>
  <Paragraphs>570</Paragraphs>
  <Slides>14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</cp:lastModifiedBy>
  <cp:revision>78</cp:revision>
  <dcterms:created xsi:type="dcterms:W3CDTF">2013-09-26T06:35:02Z</dcterms:created>
  <dcterms:modified xsi:type="dcterms:W3CDTF">2021-11-22T13:27:17Z</dcterms:modified>
</cp:coreProperties>
</file>