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59" r:id="rId5"/>
    <p:sldId id="270" r:id="rId6"/>
    <p:sldId id="271" r:id="rId7"/>
    <p:sldId id="267" r:id="rId8"/>
    <p:sldId id="268" r:id="rId9"/>
    <p:sldId id="265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6C9292-5141-474D-8B9B-6AF72D6EBC4F}" v="188" dt="2021-11-13T15:48:24.9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F39-14E6-4CB6-9A5E-1DCD9C8B683B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18B9-E6C4-4DCA-AF9D-9958858AD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F39-14E6-4CB6-9A5E-1DCD9C8B683B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18B9-E6C4-4DCA-AF9D-9958858AD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F39-14E6-4CB6-9A5E-1DCD9C8B683B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18B9-E6C4-4DCA-AF9D-9958858AD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F39-14E6-4CB6-9A5E-1DCD9C8B683B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18B9-E6C4-4DCA-AF9D-9958858AD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F39-14E6-4CB6-9A5E-1DCD9C8B683B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18B9-E6C4-4DCA-AF9D-9958858AD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F39-14E6-4CB6-9A5E-1DCD9C8B683B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18B9-E6C4-4DCA-AF9D-9958858AD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F39-14E6-4CB6-9A5E-1DCD9C8B683B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18B9-E6C4-4DCA-AF9D-9958858AD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F39-14E6-4CB6-9A5E-1DCD9C8B683B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18B9-E6C4-4DCA-AF9D-9958858AD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F39-14E6-4CB6-9A5E-1DCD9C8B683B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18B9-E6C4-4DCA-AF9D-9958858AD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F39-14E6-4CB6-9A5E-1DCD9C8B683B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18B9-E6C4-4DCA-AF9D-9958858AD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F39-14E6-4CB6-9A5E-1DCD9C8B683B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18B9-E6C4-4DCA-AF9D-9958858AD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21F39-14E6-4CB6-9A5E-1DCD9C8B683B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418B9-E6C4-4DCA-AF9D-9958858AD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c&#244;ng%20vi&#7879;c\nhac%20xinh\TROI%20NANG,%20TROI%20MUA.mp3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22230" y="1203385"/>
            <a:ext cx="6858000" cy="10156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UBND QUẬN LONG BIÊN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TRƯỜNG MẦM NON GIA QUẤT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4924" y="3332672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 LĨNH VỰC PHÁT TRIỂN NGÔN NGỮ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4359934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TÊN BÀI DẠY: DẠY THƠ “ BÓNG MÂY” –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endParaRPr lang="en-US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4862423"/>
            <a:ext cx="373380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 err="1">
                <a:solidFill>
                  <a:srgbClr val="FF0066"/>
                </a:solidFill>
                <a:latin typeface="Times New Roman"/>
                <a:cs typeface="Times New Roman"/>
              </a:rPr>
              <a:t>Lứa</a:t>
            </a:r>
            <a:r>
              <a:rPr lang="en-US" sz="2000" b="1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FF0066"/>
                </a:solidFill>
                <a:latin typeface="Times New Roman"/>
                <a:cs typeface="Times New Roman"/>
              </a:rPr>
              <a:t>tuổi</a:t>
            </a:r>
            <a:r>
              <a:rPr lang="en-US" sz="2000" b="1" dirty="0">
                <a:solidFill>
                  <a:srgbClr val="FF0066"/>
                </a:solidFill>
                <a:latin typeface="Times New Roman"/>
                <a:cs typeface="Times New Roman"/>
              </a:rPr>
              <a:t>: 24- 36 </a:t>
            </a:r>
            <a:r>
              <a:rPr lang="en-US" sz="2000" b="1" dirty="0" err="1">
                <a:solidFill>
                  <a:srgbClr val="FF0066"/>
                </a:solidFill>
                <a:latin typeface="Times New Roman"/>
                <a:cs typeface="Times New Roman"/>
              </a:rPr>
              <a:t>tháng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9800" y="5334000"/>
            <a:ext cx="495300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i="1" dirty="0" err="1">
                <a:solidFill>
                  <a:srgbClr val="660066"/>
                </a:solidFill>
                <a:latin typeface="Times New Roman"/>
                <a:cs typeface="Times New Roman"/>
              </a:rPr>
              <a:t>Giáo</a:t>
            </a:r>
            <a:r>
              <a:rPr lang="en-US" sz="2000" b="1" i="1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 err="1">
                <a:solidFill>
                  <a:srgbClr val="660066"/>
                </a:solidFill>
                <a:latin typeface="Times New Roman"/>
                <a:cs typeface="Times New Roman"/>
              </a:rPr>
              <a:t>viên</a:t>
            </a:r>
            <a:r>
              <a:rPr lang="en-US" sz="2000" b="1" i="1" dirty="0">
                <a:solidFill>
                  <a:srgbClr val="660066"/>
                </a:solidFill>
                <a:latin typeface="Times New Roman"/>
                <a:cs typeface="Times New Roman"/>
              </a:rPr>
              <a:t>: Lê Thị </a:t>
            </a:r>
            <a:r>
              <a:rPr lang="en-US" sz="2000" b="1" i="1" dirty="0" err="1">
                <a:solidFill>
                  <a:srgbClr val="660066"/>
                </a:solidFill>
                <a:latin typeface="Times New Roman"/>
                <a:cs typeface="Times New Roman"/>
              </a:rPr>
              <a:t>Huyền</a:t>
            </a:r>
            <a:r>
              <a:rPr lang="en-US" sz="2000" b="1" i="1" dirty="0">
                <a:solidFill>
                  <a:srgbClr val="660066"/>
                </a:solidFill>
                <a:latin typeface="Times New Roman"/>
                <a:cs typeface="Times New Roman"/>
              </a:rPr>
              <a:t> Trang</a:t>
            </a:r>
            <a:endParaRPr lang="en-US" sz="20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Hình ảnh 2">
            <a:extLst>
              <a:ext uri="{FF2B5EF4-FFF2-40B4-BE49-F238E27FC236}">
                <a16:creationId xmlns:a16="http://schemas.microsoft.com/office/drawing/2014/main" id="{07B3C6F4-1689-4937-98FE-35CF18841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995" y="2145821"/>
            <a:ext cx="1438275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icture1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" y="22098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 KÍNH CHÚC CÁC CÔ GIÁO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MẠNH KHỎE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BÉ CHĂM NGOAN – HỌC GIỎI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0" y="11430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GIỜ HỌC KẾT THÚC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7772400" cy="1470025"/>
          </a:xfrm>
        </p:spPr>
        <p:txBody>
          <a:bodyPr>
            <a:norm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895600"/>
            <a:ext cx="6400800" cy="1752600"/>
          </a:xfrm>
        </p:spPr>
        <p:txBody>
          <a:bodyPr>
            <a:noAutofit/>
          </a:bodyPr>
          <a:lstStyle/>
          <a:p>
            <a:r>
              <a:rPr lang="en-US" sz="9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MAN NON\Tranh TONG HOP\Anh dong\mat troi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43484">
            <a:off x="9002754" y="-379681"/>
            <a:ext cx="2263647" cy="231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ADMIN\Desktop\Da-bong-gia-troi-nang5555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0" y="0"/>
            <a:ext cx="4953000" cy="2057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Hôm</a:t>
            </a:r>
            <a:r>
              <a:rPr lang="en-US" sz="2000" dirty="0">
                <a:solidFill>
                  <a:schemeClr val="tx1"/>
                </a:solidFill>
              </a:rPr>
              <a:t> nay </a:t>
            </a:r>
            <a:r>
              <a:rPr lang="en-US" sz="2000" dirty="0" err="1">
                <a:solidFill>
                  <a:schemeClr val="tx1"/>
                </a:solidFill>
              </a:rPr>
              <a:t>trời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nắng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như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nung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 err="1">
                <a:solidFill>
                  <a:schemeClr val="tx1"/>
                </a:solidFill>
              </a:rPr>
              <a:t>Mẹ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cáy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phơi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lưng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cả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ngày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Da-bonguuuuuuutytttttttt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DMIN\Pictures\Picture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990600"/>
            <a:ext cx="2525713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Pictures\Picture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0"/>
            <a:ext cx="2525713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E:\MAN NON\Tranh TONG HOP\Anh dong\mat troi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43484">
            <a:off x="6990869" y="-290860"/>
            <a:ext cx="2310737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0" y="0"/>
            <a:ext cx="4953000" cy="21336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Ước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gì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hóa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thành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mây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mẹ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suốt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ngày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bóng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râm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88529E-7 L 0.32865 0.01619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0" y="8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9778E-7 L 0.43698 0.04949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0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"/>
            <a:ext cx="7772400" cy="129540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9144000" cy="5105400"/>
          </a:xfrm>
        </p:spPr>
        <p:txBody>
          <a:bodyPr>
            <a:normAutofit fontScale="92500"/>
          </a:bodyPr>
          <a:lstStyle/>
          <a:p>
            <a:r>
              <a:rPr lang="en-US" sz="85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8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5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8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5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8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5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8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US" sz="3900" b="1" dirty="0" err="1">
                <a:solidFill>
                  <a:schemeClr val="tx1"/>
                </a:solidFill>
              </a:rPr>
              <a:t>Bài</a:t>
            </a:r>
            <a:r>
              <a:rPr lang="en-US" sz="3900" b="1" dirty="0">
                <a:solidFill>
                  <a:schemeClr val="tx1"/>
                </a:solidFill>
              </a:rPr>
              <a:t> </a:t>
            </a:r>
            <a:r>
              <a:rPr lang="en-US" sz="3900" b="1" dirty="0" err="1">
                <a:solidFill>
                  <a:schemeClr val="tx1"/>
                </a:solidFill>
              </a:rPr>
              <a:t>thơ</a:t>
            </a:r>
            <a:r>
              <a:rPr lang="en-US" sz="3900" b="1" dirty="0">
                <a:solidFill>
                  <a:schemeClr val="tx1"/>
                </a:solidFill>
              </a:rPr>
              <a:t> </a:t>
            </a:r>
            <a:r>
              <a:rPr lang="en-US" sz="3900" b="1" dirty="0" err="1">
                <a:solidFill>
                  <a:schemeClr val="tx1"/>
                </a:solidFill>
              </a:rPr>
              <a:t>nói</a:t>
            </a:r>
            <a:r>
              <a:rPr lang="en-US" sz="3900" b="1" dirty="0">
                <a:solidFill>
                  <a:schemeClr val="tx1"/>
                </a:solidFill>
              </a:rPr>
              <a:t> </a:t>
            </a:r>
            <a:r>
              <a:rPr lang="en-US" sz="3900" b="1" dirty="0" err="1">
                <a:solidFill>
                  <a:schemeClr val="tx1"/>
                </a:solidFill>
              </a:rPr>
              <a:t>đến</a:t>
            </a:r>
            <a:r>
              <a:rPr lang="en-US" sz="3900" b="1" dirty="0">
                <a:solidFill>
                  <a:schemeClr val="tx1"/>
                </a:solidFill>
              </a:rPr>
              <a:t> </a:t>
            </a:r>
            <a:r>
              <a:rPr lang="en-US" sz="3900" b="1" dirty="0" err="1">
                <a:solidFill>
                  <a:schemeClr val="tx1"/>
                </a:solidFill>
              </a:rPr>
              <a:t>hôm</a:t>
            </a:r>
            <a:r>
              <a:rPr lang="en-US" sz="3900" b="1" dirty="0">
                <a:solidFill>
                  <a:schemeClr val="tx1"/>
                </a:solidFill>
              </a:rPr>
              <a:t> nay </a:t>
            </a:r>
            <a:r>
              <a:rPr lang="en-US" sz="3900" b="1" dirty="0" err="1">
                <a:solidFill>
                  <a:schemeClr val="tx1"/>
                </a:solidFill>
              </a:rPr>
              <a:t>trời</a:t>
            </a:r>
            <a:r>
              <a:rPr lang="en-US" sz="3900" b="1" dirty="0">
                <a:solidFill>
                  <a:schemeClr val="tx1"/>
                </a:solidFill>
              </a:rPr>
              <a:t> </a:t>
            </a:r>
            <a:r>
              <a:rPr lang="en-US" sz="3900" b="1" dirty="0" err="1">
                <a:solidFill>
                  <a:schemeClr val="tx1"/>
                </a:solidFill>
              </a:rPr>
              <a:t>như</a:t>
            </a:r>
            <a:r>
              <a:rPr lang="en-US" sz="3900" b="1" dirty="0">
                <a:solidFill>
                  <a:schemeClr val="tx1"/>
                </a:solidFill>
              </a:rPr>
              <a:t> </a:t>
            </a:r>
            <a:r>
              <a:rPr lang="en-US" sz="3900" b="1" dirty="0" err="1">
                <a:solidFill>
                  <a:schemeClr val="tx1"/>
                </a:solidFill>
              </a:rPr>
              <a:t>thế</a:t>
            </a:r>
            <a:r>
              <a:rPr lang="en-US" sz="3900" b="1" dirty="0">
                <a:solidFill>
                  <a:schemeClr val="tx1"/>
                </a:solidFill>
              </a:rPr>
              <a:t> </a:t>
            </a:r>
            <a:r>
              <a:rPr lang="en-US" sz="3900" b="1" dirty="0" err="1">
                <a:solidFill>
                  <a:schemeClr val="tx1"/>
                </a:solidFill>
              </a:rPr>
              <a:t>nào</a:t>
            </a:r>
            <a:r>
              <a:rPr lang="en-US" sz="3900" b="1" dirty="0">
                <a:solidFill>
                  <a:schemeClr val="tx1"/>
                </a:solidFill>
              </a:rPr>
              <a:t>?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US" sz="3900" b="1" dirty="0" err="1">
                <a:solidFill>
                  <a:schemeClr val="tx1"/>
                </a:solidFill>
              </a:rPr>
              <a:t>Trong</a:t>
            </a:r>
            <a:r>
              <a:rPr lang="en-US" sz="3900" b="1" dirty="0">
                <a:solidFill>
                  <a:schemeClr val="tx1"/>
                </a:solidFill>
              </a:rPr>
              <a:t> </a:t>
            </a:r>
            <a:r>
              <a:rPr lang="en-US" sz="3900" b="1" dirty="0" err="1">
                <a:solidFill>
                  <a:schemeClr val="tx1"/>
                </a:solidFill>
              </a:rPr>
              <a:t>bài</a:t>
            </a:r>
            <a:r>
              <a:rPr lang="en-US" sz="3900" b="1" dirty="0">
                <a:solidFill>
                  <a:schemeClr val="tx1"/>
                </a:solidFill>
              </a:rPr>
              <a:t> </a:t>
            </a:r>
            <a:r>
              <a:rPr lang="en-US" sz="3900" b="1" dirty="0" err="1">
                <a:solidFill>
                  <a:schemeClr val="tx1"/>
                </a:solidFill>
              </a:rPr>
              <a:t>thơ</a:t>
            </a:r>
            <a:r>
              <a:rPr lang="en-US" sz="3900" b="1" dirty="0">
                <a:solidFill>
                  <a:schemeClr val="tx1"/>
                </a:solidFill>
              </a:rPr>
              <a:t> </a:t>
            </a:r>
            <a:r>
              <a:rPr lang="en-US" sz="3900" b="1" dirty="0" err="1">
                <a:solidFill>
                  <a:schemeClr val="tx1"/>
                </a:solidFill>
              </a:rPr>
              <a:t>nói</a:t>
            </a:r>
            <a:r>
              <a:rPr lang="en-US" sz="3900" b="1" dirty="0">
                <a:solidFill>
                  <a:schemeClr val="tx1"/>
                </a:solidFill>
              </a:rPr>
              <a:t> </a:t>
            </a:r>
            <a:r>
              <a:rPr lang="en-US" sz="3900" b="1" dirty="0" err="1">
                <a:solidFill>
                  <a:schemeClr val="tx1"/>
                </a:solidFill>
              </a:rPr>
              <a:t>mẹ</a:t>
            </a:r>
            <a:r>
              <a:rPr lang="en-US" sz="3900" b="1" dirty="0">
                <a:solidFill>
                  <a:schemeClr val="tx1"/>
                </a:solidFill>
              </a:rPr>
              <a:t> </a:t>
            </a:r>
            <a:r>
              <a:rPr lang="en-US" sz="3900" b="1" dirty="0" err="1">
                <a:solidFill>
                  <a:schemeClr val="tx1"/>
                </a:solidFill>
              </a:rPr>
              <a:t>em</a:t>
            </a:r>
            <a:r>
              <a:rPr lang="en-US" sz="3900" b="1" dirty="0">
                <a:solidFill>
                  <a:schemeClr val="tx1"/>
                </a:solidFill>
              </a:rPr>
              <a:t> </a:t>
            </a:r>
            <a:r>
              <a:rPr lang="en-US" sz="3900" b="1" dirty="0" err="1">
                <a:solidFill>
                  <a:schemeClr val="tx1"/>
                </a:solidFill>
              </a:rPr>
              <a:t>đi</a:t>
            </a:r>
            <a:r>
              <a:rPr lang="en-US" sz="3900" b="1" dirty="0">
                <a:solidFill>
                  <a:schemeClr val="tx1"/>
                </a:solidFill>
              </a:rPr>
              <a:t> </a:t>
            </a:r>
            <a:r>
              <a:rPr lang="en-US" sz="3900" b="1" dirty="0" err="1">
                <a:solidFill>
                  <a:schemeClr val="tx1"/>
                </a:solidFill>
              </a:rPr>
              <a:t>đâu</a:t>
            </a:r>
            <a:r>
              <a:rPr lang="en-US" sz="3900" b="1" dirty="0">
                <a:solidFill>
                  <a:schemeClr val="tx1"/>
                </a:solidFill>
              </a:rPr>
              <a:t>?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US" sz="3900" b="1" dirty="0" err="1">
                <a:solidFill>
                  <a:schemeClr val="tx1"/>
                </a:solidFill>
              </a:rPr>
              <a:t>Em</a:t>
            </a:r>
            <a:r>
              <a:rPr lang="en-US" sz="3900" b="1" dirty="0">
                <a:solidFill>
                  <a:schemeClr val="tx1"/>
                </a:solidFill>
              </a:rPr>
              <a:t> </a:t>
            </a:r>
            <a:r>
              <a:rPr lang="en-US" sz="3900" b="1" dirty="0" err="1">
                <a:solidFill>
                  <a:schemeClr val="tx1"/>
                </a:solidFill>
              </a:rPr>
              <a:t>ước</a:t>
            </a:r>
            <a:r>
              <a:rPr lang="en-US" sz="3900" b="1" dirty="0">
                <a:solidFill>
                  <a:schemeClr val="tx1"/>
                </a:solidFill>
              </a:rPr>
              <a:t> </a:t>
            </a:r>
            <a:r>
              <a:rPr lang="en-US" sz="3900" b="1" dirty="0" err="1">
                <a:solidFill>
                  <a:schemeClr val="tx1"/>
                </a:solidFill>
              </a:rPr>
              <a:t>hóa</a:t>
            </a:r>
            <a:r>
              <a:rPr lang="en-US" sz="3900" b="1" dirty="0">
                <a:solidFill>
                  <a:schemeClr val="tx1"/>
                </a:solidFill>
              </a:rPr>
              <a:t> </a:t>
            </a:r>
            <a:r>
              <a:rPr lang="en-US" sz="3900" b="1" dirty="0" err="1">
                <a:solidFill>
                  <a:schemeClr val="tx1"/>
                </a:solidFill>
              </a:rPr>
              <a:t>thành</a:t>
            </a:r>
            <a:r>
              <a:rPr lang="en-US" sz="3900" b="1" dirty="0">
                <a:solidFill>
                  <a:schemeClr val="tx1"/>
                </a:solidFill>
              </a:rPr>
              <a:t> </a:t>
            </a:r>
            <a:r>
              <a:rPr lang="en-US" sz="3900" b="1" dirty="0" err="1">
                <a:solidFill>
                  <a:schemeClr val="tx1"/>
                </a:solidFill>
              </a:rPr>
              <a:t>cái</a:t>
            </a:r>
            <a:r>
              <a:rPr lang="en-US" sz="3900" b="1" dirty="0">
                <a:solidFill>
                  <a:schemeClr val="tx1"/>
                </a:solidFill>
              </a:rPr>
              <a:t> </a:t>
            </a:r>
            <a:r>
              <a:rPr lang="en-US" sz="3900" b="1" dirty="0" err="1">
                <a:solidFill>
                  <a:schemeClr val="tx1"/>
                </a:solidFill>
              </a:rPr>
              <a:t>gì</a:t>
            </a:r>
            <a:r>
              <a:rPr lang="en-US" sz="3900" b="1" dirty="0">
                <a:solidFill>
                  <a:schemeClr val="tx1"/>
                </a:solidFill>
              </a:rPr>
              <a:t>?</a:t>
            </a:r>
          </a:p>
          <a:p>
            <a:pPr algn="l">
              <a:spcBef>
                <a:spcPct val="50000"/>
              </a:spcBef>
            </a:pPr>
            <a:r>
              <a:rPr lang="en-US" sz="3900" b="1" dirty="0">
                <a:solidFill>
                  <a:schemeClr val="tx1"/>
                </a:solidFill>
              </a:rPr>
              <a:t>- </a:t>
            </a:r>
            <a:r>
              <a:rPr lang="en-US" sz="3900" b="1" dirty="0" err="1">
                <a:solidFill>
                  <a:schemeClr val="tx1"/>
                </a:solidFill>
              </a:rPr>
              <a:t>Để</a:t>
            </a:r>
            <a:r>
              <a:rPr lang="en-US" sz="3900" b="1" dirty="0">
                <a:solidFill>
                  <a:schemeClr val="tx1"/>
                </a:solidFill>
              </a:rPr>
              <a:t> </a:t>
            </a:r>
            <a:r>
              <a:rPr lang="en-US" sz="3900" b="1" dirty="0" err="1">
                <a:solidFill>
                  <a:schemeClr val="tx1"/>
                </a:solidFill>
              </a:rPr>
              <a:t>em</a:t>
            </a:r>
            <a:r>
              <a:rPr lang="en-US" sz="3900" b="1" dirty="0">
                <a:solidFill>
                  <a:schemeClr val="tx1"/>
                </a:solidFill>
              </a:rPr>
              <a:t> </a:t>
            </a:r>
            <a:r>
              <a:rPr lang="en-US" sz="3900" b="1" dirty="0" err="1">
                <a:solidFill>
                  <a:schemeClr val="tx1"/>
                </a:solidFill>
              </a:rPr>
              <a:t>làm</a:t>
            </a:r>
            <a:r>
              <a:rPr lang="en-US" sz="3900" b="1" dirty="0">
                <a:solidFill>
                  <a:schemeClr val="tx1"/>
                </a:solidFill>
              </a:rPr>
              <a:t> </a:t>
            </a:r>
            <a:r>
              <a:rPr lang="en-US" sz="3900" b="1" dirty="0" err="1">
                <a:solidFill>
                  <a:schemeClr val="tx1"/>
                </a:solidFill>
              </a:rPr>
              <a:t>gì</a:t>
            </a:r>
            <a:r>
              <a:rPr lang="en-US" sz="3900" b="1" dirty="0">
                <a:solidFill>
                  <a:schemeClr val="tx1"/>
                </a:solidFill>
              </a:rPr>
              <a:t>?  </a:t>
            </a:r>
            <a:r>
              <a:rPr lang="en-US" sz="3900" b="1" dirty="0" err="1">
                <a:solidFill>
                  <a:schemeClr val="tx1"/>
                </a:solidFill>
              </a:rPr>
              <a:t>Vì</a:t>
            </a:r>
            <a:r>
              <a:rPr lang="en-US" sz="3900" b="1" dirty="0">
                <a:solidFill>
                  <a:schemeClr val="tx1"/>
                </a:solidFill>
              </a:rPr>
              <a:t> </a:t>
            </a:r>
            <a:r>
              <a:rPr lang="en-US" sz="3900" b="1" dirty="0" err="1">
                <a:solidFill>
                  <a:schemeClr val="tx1"/>
                </a:solidFill>
              </a:rPr>
              <a:t>sao</a:t>
            </a:r>
            <a:r>
              <a:rPr lang="en-US" sz="3900" b="1" dirty="0">
                <a:solidFill>
                  <a:schemeClr val="tx1"/>
                </a:solidFill>
              </a:rPr>
              <a:t>?</a:t>
            </a:r>
          </a:p>
          <a:p>
            <a:endParaRPr lang="en-US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3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981200"/>
            <a:ext cx="7772400" cy="175260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DẠY TRẺ ĐỌC THƠ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\Desktop\Da-bong-gia-troi-nang5555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:\MAN NON\Tranh TONG HOP\Anh dong\mat troi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43484">
            <a:off x="6852923" y="-122753"/>
            <a:ext cx="2263647" cy="231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E:\MAN NON\Tranh TONG HOP\Anh dong\mat troi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43484">
            <a:off x="6869155" y="-151082"/>
            <a:ext cx="2263647" cy="231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Da-bonguuuuuuutytttttttt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DMIN\Pictures\Picture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609600"/>
            <a:ext cx="2525713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Pictures\Picture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-304800"/>
            <a:ext cx="2525713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Pictures\Picture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-228600"/>
            <a:ext cx="2525713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E:\MAN NON\Tranh TONG HOP\Anh dong\mat troi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43484">
            <a:off x="6990869" y="-290860"/>
            <a:ext cx="2310737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033E-7 L 0.75365 0.127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00" y="64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88529E-7 L 0.32865 0.01619 " pathEditMode="relative" rAng="0" ptsTypes="AA">
                                      <p:cBhvr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0" y="8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9778E-7 L 0.43698 0.04949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0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76a73f2_f3hs3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1000" y="-457200"/>
            <a:ext cx="99060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TROI NANG, TROI MU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733800" y="3276600"/>
            <a:ext cx="21336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149</Words>
  <Application>Microsoft Office PowerPoint</Application>
  <PresentationFormat>Trình chiếu Trên màn hình (4:3)</PresentationFormat>
  <Paragraphs>24</Paragraphs>
  <Slides>10</Slides>
  <Notes>0</Notes>
  <HiddenSlides>0</HiddenSlides>
  <MMClips>1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1" baseType="lpstr">
      <vt:lpstr>Office Theme</vt:lpstr>
      <vt:lpstr>Bản trình bày PowerPoint</vt:lpstr>
      <vt:lpstr>HOẠT ĐỘNG 1</vt:lpstr>
      <vt:lpstr>Bản trình bày PowerPoint</vt:lpstr>
      <vt:lpstr>Bản trình bày PowerPoint</vt:lpstr>
      <vt:lpstr>HOẠT ĐỘNG 2</vt:lpstr>
      <vt:lpstr>HOẠT ĐỘNG 3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WEllCOME</dc:creator>
  <cp:lastModifiedBy>Admin</cp:lastModifiedBy>
  <cp:revision>29</cp:revision>
  <dcterms:created xsi:type="dcterms:W3CDTF">2014-04-22T14:19:10Z</dcterms:created>
  <dcterms:modified xsi:type="dcterms:W3CDTF">2021-11-13T15:48:48Z</dcterms:modified>
</cp:coreProperties>
</file>