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4" r:id="rId4"/>
    <p:sldId id="272" r:id="rId5"/>
    <p:sldId id="273" r:id="rId6"/>
    <p:sldId id="275" r:id="rId7"/>
    <p:sldId id="276" r:id="rId8"/>
    <p:sldId id="277" r:id="rId9"/>
    <p:sldId id="279" r:id="rId10"/>
    <p:sldId id="256" r:id="rId11"/>
    <p:sldId id="260" r:id="rId12"/>
    <p:sldId id="261" r:id="rId13"/>
    <p:sldId id="263" r:id="rId14"/>
    <p:sldId id="265" r:id="rId15"/>
    <p:sldId id="262" r:id="rId16"/>
    <p:sldId id="267" r:id="rId17"/>
    <p:sldId id="269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>
        <p:scale>
          <a:sx n="81" d="100"/>
          <a:sy n="81" d="100"/>
        </p:scale>
        <p:origin x="-2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21D33-20CA-4096-A6AD-10FE5C1C2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381B99-B4A7-4F2F-B61F-20627CD45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5ECA4F-F467-4B89-8290-4F0DBE7F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96F895-51DD-4CDB-83C9-D4755CB4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BE84E7-5878-4D26-8DB5-38B32B0A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96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DC59D-90A1-44B7-93BC-73D53F55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555406-448D-4FF1-BC4B-CAFE33A36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A01F18-AFE5-457F-B251-538605AB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ECCBB4-A2C8-4B2C-8CD1-544FDD4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43767C-EC6E-4BD9-9025-B1C1CC52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990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A791E3-AA71-4D33-901E-F82D02095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76361F-E211-4D4F-B690-A4157C3AD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9A0A3A-0FB8-4698-9251-08387B2D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94FDA-B49A-431F-9E76-4382ECCF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AE3E43-7B40-453E-B45F-84CE556C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1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9D84D-C3EC-4001-8F36-51D1C971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F96FE4-8E8A-435D-AF64-E75291209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1B906-5E35-4266-B0E3-F311C596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3E8A7-CF84-41F3-ACF7-7FB16ABF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4D4ADA-2FE0-44B3-AB30-27244127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43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F0D2C-FFA3-4174-A9FF-579B981E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F06EC5-984C-4591-81FC-53EB003C3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01553F-5CDA-45FB-A9CF-2FD39A16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15981-88DF-4AC3-9413-1EAE3AD5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574D95-C32E-4A89-8C2D-F9F7E907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64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A8EAB-D415-4B1D-8F48-2C58A00E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C915FD-6FC6-4BC7-8CA2-13F12319D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17C97D-EEB4-4A9D-924B-976C7CD1F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FA52EE-031E-428B-9D08-6101351B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0A5A7C-61A6-4767-BFF5-57B013A8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B376A1-4A1F-4EF6-8B8D-92953E90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05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A1D3F-EE99-4700-9778-AD7E30FD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A52F6A-146E-4BDE-9786-C4308F30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312484-96E0-460C-B228-0C0E3A1AC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45AB9B-DB26-4A9D-99F3-3309FC8A8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E54F1F-D2EB-4BCE-98EC-17D456BDD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E6F286-119E-4BD1-88C0-15A113DE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BA3B902-06E1-4815-A18A-5694D877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5662FA-BEBB-4E5F-AB6B-A592F7D7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00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DB13F2-B609-4B94-9D21-D2496672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EA5548-6A4D-448F-A115-27AAD61C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5AA3E5-A954-4E31-9E3E-D415AF62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377C3-137C-425B-AD3D-CC832006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105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E5983C-75E4-430B-83B0-ABF9AD4F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D984BE-90D3-4056-BA27-8D0A3202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C3BB75-676B-4414-BB9A-41D7CB3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975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06B16-DAF0-421C-B546-EE9FC0B9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5405D4-95B9-4200-AB8B-01C6552F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9ED8EE-613A-4347-8AB2-A428FED70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8C837D-5F49-42A8-92D6-8D0A079A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60F3B6-1983-4352-86BE-3FEF02D0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823455-B6F1-4222-BBE4-DFBED573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09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6BB23-31C4-43B1-B5CE-E2E966BE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02052D-5E0D-491B-99CE-2B8B40EBE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789A2C-F5A8-4E01-AD55-E0FA4E3B4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5B0184-1DAC-4A1A-A7EF-6BFDF27F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74C139-5B91-4432-9EDF-8B7F3E45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3270A5-9BAF-4C15-8CFB-E2F088B4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54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4C552E-579A-4BDB-AB3D-CAB780F4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7567FA-2EF4-4855-8DE2-AFB9ABEF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996F05-90EE-4F82-9C86-58D7F65E1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477E-97A3-4594-83DB-AE25D6E3E15D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1E8E79-1496-4511-88AE-D573D1BBE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2933EA-B1A0-45F2-914A-144E52E8B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3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1.m4a"/><Relationship Id="rId7" Type="http://schemas.openxmlformats.org/officeDocument/2006/relationships/image" Target="../media/image1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DAB819-AA3E-4889-953B-4AD768FC9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64"/>
            <a:ext cx="12192000" cy="6871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89B556-D28C-4BAD-9B8F-04606AC7C530}"/>
              </a:ext>
            </a:extLst>
          </p:cNvPr>
          <p:cNvSpPr txBox="1"/>
          <p:nvPr/>
        </p:nvSpPr>
        <p:spPr>
          <a:xfrm>
            <a:off x="2651687" y="-71074"/>
            <a:ext cx="6172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GIA QUẤT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6738ADA-1E49-458A-8C42-2C9F2379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050" y="853675"/>
            <a:ext cx="1587500" cy="124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97A6460-55C2-4C0D-AC9D-24CEDDA5B161}"/>
              </a:ext>
            </a:extLst>
          </p:cNvPr>
          <p:cNvSpPr/>
          <p:nvPr/>
        </p:nvSpPr>
        <p:spPr>
          <a:xfrm>
            <a:off x="2632550" y="2420397"/>
            <a:ext cx="679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LĨNH VỰC PHÁT TRIỂN NGÔN NGỮ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AEEF8C-220E-485A-9353-8ADBBCEBBF8F}"/>
              </a:ext>
            </a:extLst>
          </p:cNvPr>
          <p:cNvSpPr txBox="1"/>
          <p:nvPr/>
        </p:nvSpPr>
        <p:spPr>
          <a:xfrm>
            <a:off x="2302046" y="2544778"/>
            <a:ext cx="6758127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+mn-lt"/>
              </a:rPr>
              <a:t>Đề</a:t>
            </a:r>
            <a:r>
              <a:rPr lang="en-US" sz="3200" b="1" dirty="0">
                <a:ln/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+mn-lt"/>
              </a:rPr>
              <a:t>tài</a:t>
            </a:r>
            <a:r>
              <a:rPr lang="en-US" sz="3200" b="1" dirty="0">
                <a:ln/>
                <a:solidFill>
                  <a:srgbClr val="C00000"/>
                </a:solidFill>
                <a:latin typeface="+mn-lt"/>
              </a:rPr>
              <a:t>: </a:t>
            </a:r>
            <a:r>
              <a:rPr lang="en-US" sz="3200" b="1" dirty="0" err="1">
                <a:ln/>
                <a:solidFill>
                  <a:srgbClr val="C00000"/>
                </a:solidFill>
              </a:rPr>
              <a:t>Thơ</a:t>
            </a:r>
            <a:r>
              <a:rPr lang="en-US" sz="3200" b="1" dirty="0">
                <a:ln/>
                <a:solidFill>
                  <a:srgbClr val="C00000"/>
                </a:solidFill>
              </a:rPr>
              <a:t> “ </a:t>
            </a:r>
            <a:r>
              <a:rPr lang="en-US" sz="3200" b="1" dirty="0" err="1">
                <a:ln/>
                <a:solidFill>
                  <a:srgbClr val="C00000"/>
                </a:solidFill>
              </a:rPr>
              <a:t>Rửa</a:t>
            </a:r>
            <a:r>
              <a:rPr lang="en-US" sz="3200" b="1" dirty="0">
                <a:ln/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</a:rPr>
              <a:t>tay</a:t>
            </a:r>
            <a:r>
              <a:rPr lang="en-US" sz="3200" b="1" dirty="0">
                <a:ln/>
                <a:solidFill>
                  <a:srgbClr val="C00000"/>
                </a:solidFill>
              </a:rPr>
              <a:t>”</a:t>
            </a:r>
            <a:r>
              <a:rPr lang="en-US" sz="3200" b="1" dirty="0">
                <a:ln/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+mn-lt"/>
              </a:rPr>
              <a:t>Lứa</a:t>
            </a:r>
            <a:r>
              <a:rPr lang="en-US" sz="3200" b="1" dirty="0">
                <a:ln/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+mn-lt"/>
              </a:rPr>
              <a:t>tuổi</a:t>
            </a:r>
            <a:r>
              <a:rPr lang="en-US" sz="3200" b="1" dirty="0">
                <a:ln/>
                <a:solidFill>
                  <a:srgbClr val="C00000"/>
                </a:solidFill>
                <a:latin typeface="+mn-lt"/>
              </a:rPr>
              <a:t>: 4 – 5 </a:t>
            </a:r>
            <a:r>
              <a:rPr lang="en-US" sz="3200" b="1" dirty="0" err="1">
                <a:ln/>
                <a:solidFill>
                  <a:srgbClr val="C00000"/>
                </a:solidFill>
                <a:latin typeface="+mn-lt"/>
              </a:rPr>
              <a:t>tuổi</a:t>
            </a:r>
            <a:endParaRPr lang="en-US" sz="3200" b="1" dirty="0">
              <a:ln/>
              <a:solidFill>
                <a:srgbClr val="C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C00000"/>
                </a:solidFill>
              </a:rPr>
              <a:t>Giáo</a:t>
            </a:r>
            <a:r>
              <a:rPr lang="en-US" sz="3200" b="1" dirty="0">
                <a:ln/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</a:rPr>
              <a:t>viên</a:t>
            </a:r>
            <a:r>
              <a:rPr lang="en-US" sz="3200" b="1" dirty="0">
                <a:ln/>
                <a:solidFill>
                  <a:srgbClr val="C00000"/>
                </a:solidFill>
              </a:rPr>
              <a:t>: </a:t>
            </a:r>
            <a:r>
              <a:rPr lang="en-US" sz="3200" b="1" dirty="0" err="1" smtClean="0">
                <a:ln/>
                <a:solidFill>
                  <a:srgbClr val="C00000"/>
                </a:solidFill>
              </a:rPr>
              <a:t>Lê</a:t>
            </a:r>
            <a:r>
              <a:rPr lang="en-US" sz="3200" b="1" dirty="0" smtClean="0">
                <a:ln/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</a:rPr>
              <a:t>Thị</a:t>
            </a:r>
            <a:r>
              <a:rPr lang="en-US" sz="3200" b="1" dirty="0" smtClean="0">
                <a:ln/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</a:rPr>
              <a:t>Huyền</a:t>
            </a:r>
            <a:r>
              <a:rPr lang="en-US" sz="3200" b="1" dirty="0" smtClean="0">
                <a:ln/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</a:rPr>
              <a:t>Trang</a:t>
            </a:r>
            <a:endParaRPr lang="vi-VN" sz="3200" b="1" dirty="0">
              <a:ln/>
              <a:solidFill>
                <a:srgbClr val="C00000"/>
              </a:solidFill>
            </a:endParaRPr>
          </a:p>
        </p:txBody>
      </p:sp>
      <p:pic>
        <p:nvPicPr>
          <p:cNvPr id="19" name="Picture 2" descr="Lung linh sắc màu">
            <a:extLst>
              <a:ext uri="{FF2B5EF4-FFF2-40B4-BE49-F238E27FC236}">
                <a16:creationId xmlns:a16="http://schemas.microsoft.com/office/drawing/2014/main" xmlns="" id="{0E624681-04FF-4495-B679-801674771C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954" y="4681922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ung linh sắc màu">
            <a:extLst>
              <a:ext uri="{FF2B5EF4-FFF2-40B4-BE49-F238E27FC236}">
                <a16:creationId xmlns:a16="http://schemas.microsoft.com/office/drawing/2014/main" xmlns="" id="{D00A8E27-F4BD-4DB8-A772-6D1BFDF44B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56" y="4752436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ung linh sắc màu">
            <a:extLst>
              <a:ext uri="{FF2B5EF4-FFF2-40B4-BE49-F238E27FC236}">
                <a16:creationId xmlns:a16="http://schemas.microsoft.com/office/drawing/2014/main" xmlns="" id="{B82944E3-3E38-49CC-8B14-9285486CA6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65" y="4752436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ung linh sắc màu">
            <a:extLst>
              <a:ext uri="{FF2B5EF4-FFF2-40B4-BE49-F238E27FC236}">
                <a16:creationId xmlns:a16="http://schemas.microsoft.com/office/drawing/2014/main" xmlns="" id="{5096459C-4BAE-44A6-80BA-73B1D61B0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5" y="4762500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xmlns="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372512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F504CD-87B8-4AC1-8B84-27047D895578}"/>
              </a:ext>
            </a:extLst>
          </p:cNvPr>
          <p:cNvSpPr txBox="1"/>
          <p:nvPr/>
        </p:nvSpPr>
        <p:spPr>
          <a:xfrm>
            <a:off x="8080742" y="2328531"/>
            <a:ext cx="375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bạn nhỏ trong bài thơ rửa tay bằng gì? Bạn làm như thế nào?</a:t>
            </a: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6370575-1518-4553-9A67-5CACA6BED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2" y="1333207"/>
            <a:ext cx="5893999" cy="419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5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xmlns="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372512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F504CD-87B8-4AC1-8B84-27047D895578}"/>
              </a:ext>
            </a:extLst>
          </p:cNvPr>
          <p:cNvSpPr txBox="1"/>
          <p:nvPr/>
        </p:nvSpPr>
        <p:spPr>
          <a:xfrm>
            <a:off x="7985050" y="2133367"/>
            <a:ext cx="3753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rửa tay các bước bằng xà phòng rồi bạn làm gì tiếp theo? Câu thơ nào thể hiện điều đó?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B5B51F-3253-43EB-A15B-4746D2464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0" y="1333207"/>
            <a:ext cx="5952719" cy="390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5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xmlns="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261934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F504CD-87B8-4AC1-8B84-27047D895578}"/>
              </a:ext>
            </a:extLst>
          </p:cNvPr>
          <p:cNvSpPr txBox="1"/>
          <p:nvPr/>
        </p:nvSpPr>
        <p:spPr>
          <a:xfrm>
            <a:off x="8123273" y="1967023"/>
            <a:ext cx="375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bạn đã lau tay </a:t>
            </a:r>
          </a:p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gì?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209F00-BADE-49ED-BF20-0F2C19075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" y="1318918"/>
            <a:ext cx="5890437" cy="422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3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xmlns="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261934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F504CD-87B8-4AC1-8B84-27047D895578}"/>
              </a:ext>
            </a:extLst>
          </p:cNvPr>
          <p:cNvSpPr txBox="1"/>
          <p:nvPr/>
        </p:nvSpPr>
        <p:spPr>
          <a:xfrm>
            <a:off x="8123273" y="1967023"/>
            <a:ext cx="375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bàn tay của bạn giờ như thế nào?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B7C622-902D-4C37-8D33-8ED54929D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8" y="1304628"/>
            <a:ext cx="5908098" cy="394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5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xmlns="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218340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F504CD-87B8-4AC1-8B84-27047D895578}"/>
              </a:ext>
            </a:extLst>
          </p:cNvPr>
          <p:cNvSpPr txBox="1"/>
          <p:nvPr/>
        </p:nvSpPr>
        <p:spPr>
          <a:xfrm>
            <a:off x="8123273" y="1967023"/>
            <a:ext cx="375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đã làm gì?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2F7EB8-A8C5-4A5C-8940-AE6C92075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9" y="1314155"/>
            <a:ext cx="5929551" cy="398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E36BD4CA-7C82-4E14-A94F-97F7DD903D72}"/>
              </a:ext>
            </a:extLst>
          </p:cNvPr>
          <p:cNvSpPr/>
          <p:nvPr/>
        </p:nvSpPr>
        <p:spPr>
          <a:xfrm>
            <a:off x="7526075" y="3572540"/>
            <a:ext cx="4412513" cy="218340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3A0964-433C-4158-B35B-A2DF31DE5FB8}"/>
              </a:ext>
            </a:extLst>
          </p:cNvPr>
          <p:cNvSpPr txBox="1"/>
          <p:nvPr/>
        </p:nvSpPr>
        <p:spPr>
          <a:xfrm>
            <a:off x="7829106" y="4082994"/>
            <a:ext cx="3753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bạn nhỏ đã rửa tay đúng quy trình chưa?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07656-30EC-4758-801E-3BD2B867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596AA60-C52C-4451-95F9-CAF6825BF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0"/>
            <a:ext cx="12192000" cy="75099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C05DF-37CA-4301-B323-15A54DA40564}"/>
              </a:ext>
            </a:extLst>
          </p:cNvPr>
          <p:cNvSpPr txBox="1"/>
          <p:nvPr/>
        </p:nvSpPr>
        <p:spPr>
          <a:xfrm>
            <a:off x="3083443" y="2147777"/>
            <a:ext cx="6251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thơ “ Rửa tay” :  Nhắn nhủ tới các con hãy biết rửa tay bằng xà phòng đúng cách để giữ gìn cho đôi tay được sạch sẽ.</a:t>
            </a:r>
            <a:endParaRPr lang="vi-VN" sz="28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3DA50-912D-44E6-8548-6F83423F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D7455146-5EE9-4473-B508-F6ABCF1AC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2"/>
            <a:ext cx="12192000" cy="686252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4D9A91-B978-4AA8-B0F4-7819C04332C7}"/>
              </a:ext>
            </a:extLst>
          </p:cNvPr>
          <p:cNvSpPr txBox="1"/>
          <p:nvPr/>
        </p:nvSpPr>
        <p:spPr>
          <a:xfrm>
            <a:off x="360895" y="141964"/>
            <a:ext cx="106012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Rửa tay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en-US" sz="4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           nho nhỏ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xát lên 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đây trong vắt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rửa đôi         .                                          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đây thơm phức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lau khô         .</a:t>
            </a:r>
          </a:p>
          <a:p>
            <a:endParaRPr lang="en-US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Mai Chi</a:t>
            </a:r>
          </a:p>
          <a:p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xmlns="" id="{FFF7968F-7F1D-4B02-A75A-9D7ADA6F23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FB4350-24AA-4222-AB3B-32FFE6FCA0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94" y="1261392"/>
            <a:ext cx="1403498" cy="81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BFC0E3-FCC2-476E-A02E-32E643EB3FAB}"/>
              </a:ext>
            </a:extLst>
          </p:cNvPr>
          <p:cNvSpPr txBox="1"/>
          <p:nvPr/>
        </p:nvSpPr>
        <p:spPr>
          <a:xfrm>
            <a:off x="6900530" y="1420341"/>
            <a:ext cx="5075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           be bé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rửa sạch, xinh xinh.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lớp chúng mình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giơ tay          .</a:t>
            </a:r>
          </a:p>
        </p:txBody>
      </p:sp>
      <p:pic>
        <p:nvPicPr>
          <p:cNvPr id="12" name="Picture 2" descr="Chữ và nghĩa: Một bàn tay thì đầy... | TTVH Online">
            <a:extLst>
              <a:ext uri="{FF2B5EF4-FFF2-40B4-BE49-F238E27FC236}">
                <a16:creationId xmlns:a16="http://schemas.microsoft.com/office/drawing/2014/main" xmlns="" id="{C4DA8B52-E086-4DF1-9247-5044DDA6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37" y="1882853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ợi ích của việc Vỗ Tay | Chùa A Di Đà">
            <a:extLst>
              <a:ext uri="{FF2B5EF4-FFF2-40B4-BE49-F238E27FC236}">
                <a16:creationId xmlns:a16="http://schemas.microsoft.com/office/drawing/2014/main" xmlns="" id="{ACFF17DD-A1F9-4C57-A465-818F6FDC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888" y="3025688"/>
            <a:ext cx="1001506" cy="912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máy có thể chứa những thành phần có hại gì?">
            <a:extLst>
              <a:ext uri="{FF2B5EF4-FFF2-40B4-BE49-F238E27FC236}">
                <a16:creationId xmlns:a16="http://schemas.microsoft.com/office/drawing/2014/main" xmlns="" id="{814A765D-3FB6-4053-B9C6-845FAA50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2" y="2335316"/>
            <a:ext cx="1603759" cy="90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ữ và nghĩa: Một bàn tay thì đầy... | TTVH Online">
            <a:extLst>
              <a:ext uri="{FF2B5EF4-FFF2-40B4-BE49-F238E27FC236}">
                <a16:creationId xmlns:a16="http://schemas.microsoft.com/office/drawing/2014/main" xmlns="" id="{C87BDF51-2AB8-40C5-8335-ACE17CC1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1" y="3060758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ăn mặt cotton Zelda (30*46cm) nhiều màu - Giảm 10%">
            <a:extLst>
              <a:ext uri="{FF2B5EF4-FFF2-40B4-BE49-F238E27FC236}">
                <a16:creationId xmlns:a16="http://schemas.microsoft.com/office/drawing/2014/main" xmlns="" id="{6B39AF6E-AE2A-4334-A264-A63FDEFF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7" y="3385336"/>
            <a:ext cx="1310137" cy="945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hữ và nghĩa: Một bàn tay thì đầy... | TTVH Online">
            <a:extLst>
              <a:ext uri="{FF2B5EF4-FFF2-40B4-BE49-F238E27FC236}">
                <a16:creationId xmlns:a16="http://schemas.microsoft.com/office/drawing/2014/main" xmlns="" id="{7C10913B-FA0F-4E50-821A-4B22312C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49" y="4149193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ữ và nghĩa: Một bàn tay thì đầy... | TTVH Online">
            <a:extLst>
              <a:ext uri="{FF2B5EF4-FFF2-40B4-BE49-F238E27FC236}">
                <a16:creationId xmlns:a16="http://schemas.microsoft.com/office/drawing/2014/main" xmlns="" id="{4FF87808-DAC1-4EAA-826D-0C7DA6A5F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18" y="1420341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4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3"/>
    </mc:Choice>
    <mc:Fallback xmlns="">
      <p:transition spd="slow" advTm="3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25ECA-6370-47D2-9067-B86C6273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51870D-020D-4044-B938-BEA649FFF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518"/>
          </a:xfrm>
        </p:spPr>
      </p:pic>
    </p:spTree>
    <p:extLst>
      <p:ext uri="{BB962C8B-B14F-4D97-AF65-F5344CB8AC3E}">
        <p14:creationId xmlns:p14="http://schemas.microsoft.com/office/powerpoint/2010/main" val="35915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3FA76-2585-4837-8F55-AF7D98C4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C699076-A4BC-4CCC-BB66-3BBEA2AC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7A94D9-D506-465A-B63C-67C15839FCB5}"/>
              </a:ext>
            </a:extLst>
          </p:cNvPr>
          <p:cNvSpPr txBox="1"/>
          <p:nvPr/>
        </p:nvSpPr>
        <p:spPr>
          <a:xfrm>
            <a:off x="2103473" y="1869706"/>
            <a:ext cx="77511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“Khúc hát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bàn tay”</a:t>
            </a:r>
            <a:endParaRPr lang="vi-VN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3FA76-2585-4837-8F55-AF7D98C4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C699076-A4BC-4CCC-BB66-3BBEA2AC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7A94D9-D506-465A-B63C-67C15839FCB5}"/>
              </a:ext>
            </a:extLst>
          </p:cNvPr>
          <p:cNvSpPr txBox="1"/>
          <p:nvPr/>
        </p:nvSpPr>
        <p:spPr>
          <a:xfrm>
            <a:off x="2146003" y="2273743"/>
            <a:ext cx="7751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</a:p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“Rửa tay”</a:t>
            </a:r>
            <a:endParaRPr lang="vi-VN" sz="8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73170-6B0F-42C2-984D-669C4A69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FB8B4FE-2AB8-48E4-A5F3-5F0FCF947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600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07552-10D4-438B-A52F-DC373854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77B2B7-DB5A-4835-BB62-5A31FE672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2055" cy="6858000"/>
          </a:xfrm>
        </p:spPr>
      </p:pic>
    </p:spTree>
    <p:extLst>
      <p:ext uri="{BB962C8B-B14F-4D97-AF65-F5344CB8AC3E}">
        <p14:creationId xmlns:p14="http://schemas.microsoft.com/office/powerpoint/2010/main" val="419097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403F8-97CB-4F3A-9E04-43685944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19CE05C-A974-4F01-94CD-0F0198AAC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89"/>
            <a:ext cx="12192000" cy="6906721"/>
          </a:xfrm>
        </p:spPr>
      </p:pic>
    </p:spTree>
    <p:extLst>
      <p:ext uri="{BB962C8B-B14F-4D97-AF65-F5344CB8AC3E}">
        <p14:creationId xmlns:p14="http://schemas.microsoft.com/office/powerpoint/2010/main" val="330435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20BE5-6331-4E40-AC3D-5249BB30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51DAA6D-F90B-4D0F-B3E7-EA45FD54C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06"/>
            <a:ext cx="12192000" cy="6918107"/>
          </a:xfrm>
        </p:spPr>
      </p:pic>
    </p:spTree>
    <p:extLst>
      <p:ext uri="{BB962C8B-B14F-4D97-AF65-F5344CB8AC3E}">
        <p14:creationId xmlns:p14="http://schemas.microsoft.com/office/powerpoint/2010/main" val="264791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7E48E-7827-434A-8E1A-52D4B49B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78BFF04-8EFF-4084-ADC8-8449BBAE1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"/>
            <a:ext cx="12192000" cy="6878332"/>
          </a:xfrm>
        </p:spPr>
      </p:pic>
    </p:spTree>
    <p:extLst>
      <p:ext uri="{BB962C8B-B14F-4D97-AF65-F5344CB8AC3E}">
        <p14:creationId xmlns:p14="http://schemas.microsoft.com/office/powerpoint/2010/main" val="10115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3FA76-2585-4837-8F55-AF7D98C4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C699076-A4BC-4CCC-BB66-3BBEA2AC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7A94D9-D506-465A-B63C-67C15839FCB5}"/>
              </a:ext>
            </a:extLst>
          </p:cNvPr>
          <p:cNvSpPr txBox="1"/>
          <p:nvPr/>
        </p:nvSpPr>
        <p:spPr>
          <a:xfrm>
            <a:off x="2103473" y="2475762"/>
            <a:ext cx="7751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 dẫn, đàm thoại nội dung bài thơ</a:t>
            </a:r>
            <a:endParaRPr lang="vi-VN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2|0.6|2.4|2.6|2.5|2.7|2.7|2.3|2.8|2.3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235</Words>
  <Application>Microsoft Office PowerPoint</Application>
  <PresentationFormat>Custom</PresentationFormat>
  <Paragraphs>37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SKY</cp:lastModifiedBy>
  <cp:revision>7</cp:revision>
  <dcterms:created xsi:type="dcterms:W3CDTF">2021-09-27T07:49:53Z</dcterms:created>
  <dcterms:modified xsi:type="dcterms:W3CDTF">2022-10-06T06:03:04Z</dcterms:modified>
</cp:coreProperties>
</file>