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8" r:id="rId3"/>
    <p:sldId id="307" r:id="rId4"/>
    <p:sldId id="257" r:id="rId5"/>
    <p:sldId id="310" r:id="rId6"/>
    <p:sldId id="321" r:id="rId7"/>
    <p:sldId id="322" r:id="rId8"/>
    <p:sldId id="323" r:id="rId9"/>
    <p:sldId id="298" r:id="rId10"/>
    <p:sldId id="319" r:id="rId11"/>
    <p:sldId id="320" r:id="rId12"/>
    <p:sldId id="285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CBB"/>
    <a:srgbClr val="F226E8"/>
    <a:srgbClr val="4CE329"/>
    <a:srgbClr val="FEF762"/>
    <a:srgbClr val="FEF76E"/>
    <a:srgbClr val="FFF681"/>
    <a:srgbClr val="FFFFA3"/>
    <a:srgbClr val="FFFF8B"/>
    <a:srgbClr val="FFFFC5"/>
    <a:srgbClr val="FFF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2183-3E51-4B75-B0EA-7C7A4988B5FB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F337-0BCD-4C44-BAEB-8C4F70E53B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C56C0-FDC2-43CA-BCC7-26CF8FE585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15BC-07E8-44A8-BEE0-00BA74FEBF4C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Welcome\Desktop\cat%20dan%20den%20ong%20sao\&#194;m%20thanh\Chi&#7871;c%20&#272;&#232;n%20&#212;ng%20Sao%20-%20Nh&#7841;c%20Trung%20Thu%202019%20Hay%20Nh&#7845;t%20(mp3cut.net)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28600"/>
            <a:ext cx="54561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PHÒNG GIÁO DỤC VÀ ĐÀO TẠO QUẬN LONG BIÊN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609600"/>
            <a:ext cx="46864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TRƯỜNG MẦM NON GIA QUẤT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2819400"/>
            <a:ext cx="59121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HOẠT ĐỘNG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TẠO HÌNH</a:t>
            </a:r>
            <a:endParaRPr lang="en-US" sz="4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04800" y="3505200"/>
            <a:ext cx="9829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vi-V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DÁN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thu</a:t>
            </a:r>
            <a:endParaRPr lang="en-US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6324600"/>
            <a:ext cx="237436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Năm</a:t>
            </a:r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US" sz="20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n-US" sz="20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2022-2023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800" y="4532293"/>
            <a:ext cx="528702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Lứa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tuổi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Mẫu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giáo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lớn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(5 – 6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tuổi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</a:p>
          <a:p>
            <a:pPr algn="ctr"/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Giáo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viên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Đỗ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Thu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Hằng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118" y="1270456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716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i="1" dirty="0" smtClean="0">
                <a:solidFill>
                  <a:srgbClr val="7030A0"/>
                </a:solidFill>
              </a:rPr>
              <a:t>* </a:t>
            </a:r>
            <a:r>
              <a:rPr lang="en-US" sz="4000" b="1" i="1" dirty="0" err="1" smtClean="0">
                <a:solidFill>
                  <a:srgbClr val="7030A0"/>
                </a:solidFill>
              </a:rPr>
              <a:t>Cô</a:t>
            </a:r>
            <a:r>
              <a:rPr lang="en-US" sz="4000" b="1" i="1" dirty="0" smtClean="0">
                <a:solidFill>
                  <a:srgbClr val="7030A0"/>
                </a:solidFill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</a:rPr>
              <a:t>hỏi</a:t>
            </a:r>
            <a:r>
              <a:rPr lang="en-US" sz="4000" b="1" i="1" dirty="0" smtClean="0">
                <a:solidFill>
                  <a:srgbClr val="7030A0"/>
                </a:solidFill>
              </a:rPr>
              <a:t> ý </a:t>
            </a:r>
            <a:r>
              <a:rPr lang="en-US" sz="4000" b="1" i="1" dirty="0" err="1" smtClean="0">
                <a:solidFill>
                  <a:srgbClr val="7030A0"/>
                </a:solidFill>
              </a:rPr>
              <a:t>tưởng</a:t>
            </a:r>
            <a:r>
              <a:rPr lang="en-US" sz="4000" b="1" i="1" dirty="0" smtClean="0">
                <a:solidFill>
                  <a:srgbClr val="7030A0"/>
                </a:solidFill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</a:rPr>
              <a:t>trẻ</a:t>
            </a:r>
            <a:r>
              <a:rPr lang="vi-VN" sz="4000" b="1" i="1" dirty="0" smtClean="0">
                <a:solidFill>
                  <a:srgbClr val="7030A0"/>
                </a:solidFill>
              </a:rPr>
              <a:t>:</a:t>
            </a:r>
          </a:p>
          <a:p>
            <a:pPr algn="ctr"/>
            <a:r>
              <a:rPr lang="vi-VN" sz="4000" dirty="0" smtClean="0">
                <a:solidFill>
                  <a:srgbClr val="002060"/>
                </a:solidFill>
              </a:rPr>
              <a:t>Cô hỏi trẻ ý tưởng của mình và khuyến khích trẻ sử dụng các nguyên vật liệu mở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62200" y="1600200"/>
            <a:ext cx="5606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Trẻ thực hiện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2590800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002060"/>
                </a:solidFill>
              </a:rPr>
              <a:t>( Cô bao quát và hướng dẫn trẻ thực hiện ý tưởng của mình)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7736" y="1752600"/>
            <a:ext cx="839287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6000" b="1" cap="none" spc="0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Trưng bày và nhận xét</a:t>
            </a:r>
          </a:p>
          <a:p>
            <a:pPr algn="ctr"/>
            <a:r>
              <a:rPr lang="vi-VN" sz="6000" b="1" cap="none" spc="0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sản phẩm</a:t>
            </a:r>
            <a:endParaRPr lang="en-US" sz="72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1524000"/>
            <a:ext cx="8153400" cy="41148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 chúc các thầy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</a:p>
          <a:p>
            <a:pPr algn="ctr"/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mạnh khỏe – hạnh phúc</a:t>
            </a:r>
          </a:p>
        </p:txBody>
      </p:sp>
    </p:spTree>
    <p:custDataLst>
      <p:tags r:id="rId1"/>
    </p:custData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3515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 </a:t>
            </a:r>
            <a:r>
              <a:rPr lang="en-U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Mục</a:t>
            </a: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đích</a:t>
            </a: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yêu</a:t>
            </a: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cầu</a:t>
            </a: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2192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1.Kiến </a:t>
            </a:r>
            <a:r>
              <a:rPr lang="en-US" sz="3200" dirty="0" err="1" smtClean="0">
                <a:solidFill>
                  <a:srgbClr val="FF0000"/>
                </a:solidFill>
              </a:rPr>
              <a:t>thức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tên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đặc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điểm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của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một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số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loại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đèn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lồng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gập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giấy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cắt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dán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thành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chiếc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đèn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lồng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2.Kỹ </a:t>
            </a:r>
            <a:r>
              <a:rPr lang="en-US" sz="3200" dirty="0" err="1" smtClean="0">
                <a:solidFill>
                  <a:srgbClr val="FF0000"/>
                </a:solidFill>
              </a:rPr>
              <a:t>năng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gập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giấy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 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dán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chiếc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đèn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lồng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0070C0"/>
                </a:solidFill>
              </a:rPr>
              <a:t>- </a:t>
            </a:r>
            <a:r>
              <a:rPr lang="en-US" sz="2800" dirty="0" err="1" smtClean="0">
                <a:solidFill>
                  <a:srgbClr val="0070C0"/>
                </a:solidFill>
              </a:rPr>
              <a:t>Rèn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kỹ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năng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cắt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theo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đường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thẳng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kỹ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năng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dán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3.Thái </a:t>
            </a:r>
            <a:r>
              <a:rPr lang="en-US" sz="3200" dirty="0" err="1" smtClean="0">
                <a:solidFill>
                  <a:srgbClr val="FF0000"/>
                </a:solidFill>
              </a:rPr>
              <a:t>độ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thích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tạo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đẹp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- </a:t>
            </a:r>
            <a:r>
              <a:rPr lang="en-US" sz="2800" dirty="0" err="1" smtClean="0">
                <a:solidFill>
                  <a:srgbClr val="0070C0"/>
                </a:solidFill>
              </a:rPr>
              <a:t>Trẻ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biết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yêu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quý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sản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phẩm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của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mình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làm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ra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24050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II. </a:t>
            </a:r>
            <a:r>
              <a:rPr lang="en-US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Chuẩn</a:t>
            </a:r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bị</a:t>
            </a:r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733246"/>
            <a:ext cx="708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1.Đồ </a:t>
            </a:r>
            <a:r>
              <a:rPr lang="en-US" sz="3600" dirty="0" err="1" smtClean="0">
                <a:solidFill>
                  <a:srgbClr val="FF0000"/>
                </a:solidFill>
              </a:rPr>
              <a:t>dùng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3200" dirty="0" err="1" smtClean="0">
                <a:solidFill>
                  <a:srgbClr val="7030A0"/>
                </a:solidFill>
              </a:rPr>
              <a:t>Bài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giảng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điện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tử</a:t>
            </a:r>
            <a:endParaRPr lang="en-US" sz="3200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Que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chỉ</a:t>
            </a:r>
            <a:endParaRPr lang="en-US" sz="3200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Bảng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tương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tác</a:t>
            </a:r>
            <a:endParaRPr lang="en-US" sz="3200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Đèn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lồng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trung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thu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giấy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màu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hồ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dán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kéo</a:t>
            </a:r>
            <a:r>
              <a:rPr lang="en-US" sz="3200" dirty="0" smtClean="0">
                <a:solidFill>
                  <a:srgbClr val="7030A0"/>
                </a:solidFill>
              </a:rPr>
              <a:t>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2.Đồ </a:t>
            </a:r>
            <a:r>
              <a:rPr lang="en-US" sz="3600" dirty="0" err="1" smtClean="0">
                <a:solidFill>
                  <a:srgbClr val="FF0000"/>
                </a:solidFill>
              </a:rPr>
              <a:t>dùng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trẻ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3200" dirty="0" smtClean="0">
                <a:solidFill>
                  <a:srgbClr val="7030A0"/>
                </a:solidFill>
              </a:rPr>
              <a:t>- </a:t>
            </a:r>
            <a:r>
              <a:rPr lang="en-US" sz="3200" dirty="0" err="1" smtClean="0">
                <a:solidFill>
                  <a:srgbClr val="7030A0"/>
                </a:solidFill>
              </a:rPr>
              <a:t>Kéo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hồ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dán</a:t>
            </a:r>
            <a:r>
              <a:rPr lang="en-US" sz="3200" dirty="0" smtClean="0">
                <a:solidFill>
                  <a:srgbClr val="7030A0"/>
                </a:solidFill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</a:rPr>
              <a:t>giấy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màu</a:t>
            </a:r>
            <a:r>
              <a:rPr lang="en-US" sz="3200" dirty="0" smtClean="0">
                <a:solidFill>
                  <a:srgbClr val="7030A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8392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vi-VN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</a:t>
            </a:r>
            <a:r>
              <a:rPr lang="en-US" sz="4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Ổn</a:t>
            </a:r>
            <a:r>
              <a:rPr lang="en-US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định</a:t>
            </a:r>
            <a:r>
              <a:rPr lang="en-US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tổ</a:t>
            </a:r>
            <a:r>
              <a:rPr lang="en-US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chức</a:t>
            </a:r>
            <a:r>
              <a:rPr lang="en-US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cùng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endParaRPr lang="en-US" sz="4800" b="1" cap="none" spc="50" dirty="0" smtClean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vận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theo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nhạc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</a:t>
            </a:r>
            <a:r>
              <a:rPr lang="en-US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Chiếc</a:t>
            </a:r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đèn</a:t>
            </a:r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ông</a:t>
            </a:r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sao</a:t>
            </a:r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4" name="Chiếc Đèn Ông Sao - Nhạc Trung Thu 2019 Hay Nhất (mp3cut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391400" y="434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96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819400"/>
            <a:ext cx="8458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thoại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m-den-trung-th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xres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a8edcf3e953be55279bd9a5aaac21933608ae0b_640_7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31" y="2133600"/>
            <a:ext cx="910056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2</a:t>
            </a:r>
            <a:r>
              <a:rPr lang="vi-VN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, Phương pháp, </a:t>
            </a:r>
            <a:r>
              <a:rPr lang="vi-VN" sz="4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h</a:t>
            </a:r>
            <a:r>
              <a:rPr lang="vi-VN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ình thức tổ chức:</a:t>
            </a:r>
            <a:endParaRPr lang="en-US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Cô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làm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mẫu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và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phân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tích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cách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làm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Kết thúc"/>
  <p:tag name="ISPRING_SLIDE_INDENT_LEVEL" val="0"/>
  <p:tag name="ISPRING_CUSTOM_TIMING_USED" val="1"/>
  <p:tag name="ISPRING_SLIDE_ID_2" val="{AA3DF37E-DFAB-4EEA-AF09-C5C2D8C1BAD7}"/>
  <p:tag name="GENSWF_ADVANCE_TIME" val="60.00"/>
  <p:tag name="ISPRING_PRESENTER_ID" val="{066F62F8-C8F1-492F-BAB7-17AEDC8AFDB5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302</Words>
  <Application>Microsoft Office PowerPoint</Application>
  <PresentationFormat>On-screen Show (4:3)</PresentationFormat>
  <Paragraphs>42</Paragraphs>
  <Slides>13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108</cp:revision>
  <dcterms:created xsi:type="dcterms:W3CDTF">2018-01-10T11:15:30Z</dcterms:created>
  <dcterms:modified xsi:type="dcterms:W3CDTF">2022-10-08T06:58:13Z</dcterms:modified>
</cp:coreProperties>
</file>