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1" d="100"/>
          <a:sy n="81" d="100"/>
        </p:scale>
        <p:origin x="-164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7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3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0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5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3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3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2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4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7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1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5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CCC15-B6D6-4A6F-92C1-BB2CA795978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303D4-D955-4817-A7EB-522F3C420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0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05800"/>
          </a:xfrm>
          <a:prstGeom prst="rect">
            <a:avLst/>
          </a:prstGeom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119086" y="2514600"/>
            <a:ext cx="48768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 eaLnBrk="1" hangingPunct="1"/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1409700" y="861549"/>
            <a:ext cx="6324600" cy="719366"/>
          </a:xfrm>
          <a:prstGeom prst="wave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UỶ BAN NHÂN DÂN QUẬN LONG BIÊN</a:t>
            </a:r>
            <a:br>
              <a:rPr lang="en-US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NON GIA QUẤT</a:t>
            </a:r>
            <a:endParaRPr lang="en-US" sz="1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Heart 21">
            <a:extLst>
              <a:ext uri="{FF2B5EF4-FFF2-40B4-BE49-F238E27FC236}">
                <a16:creationId xmlns="" xmlns:a16="http://schemas.microsoft.com/office/drawing/2014/main" id="{D7F98401-D3EC-43BE-89E3-102D21780BE8}"/>
              </a:ext>
            </a:extLst>
          </p:cNvPr>
          <p:cNvSpPr/>
          <p:nvPr/>
        </p:nvSpPr>
        <p:spPr>
          <a:xfrm>
            <a:off x="17373597" y="-12268202"/>
            <a:ext cx="15768455" cy="14948343"/>
          </a:xfrm>
          <a:prstGeom prst="hear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art 22">
            <a:extLst>
              <a:ext uri="{FF2B5EF4-FFF2-40B4-BE49-F238E27FC236}">
                <a16:creationId xmlns="" xmlns:a16="http://schemas.microsoft.com/office/drawing/2014/main" id="{A89D9BBB-90C7-490E-A60F-51E86B8E3375}"/>
              </a:ext>
            </a:extLst>
          </p:cNvPr>
          <p:cNvSpPr/>
          <p:nvPr/>
        </p:nvSpPr>
        <p:spPr>
          <a:xfrm>
            <a:off x="17373600" y="-12268201"/>
            <a:ext cx="15768455" cy="14948343"/>
          </a:xfrm>
          <a:prstGeom prst="heart">
            <a:avLst/>
          </a:prstGeom>
          <a:solidFill>
            <a:srgbClr val="FBF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art 23">
            <a:extLst>
              <a:ext uri="{FF2B5EF4-FFF2-40B4-BE49-F238E27FC236}">
                <a16:creationId xmlns="" xmlns:a16="http://schemas.microsoft.com/office/drawing/2014/main" id="{3B876FC8-9BB3-417C-B0E6-11949B4DBC62}"/>
              </a:ext>
            </a:extLst>
          </p:cNvPr>
          <p:cNvSpPr/>
          <p:nvPr/>
        </p:nvSpPr>
        <p:spPr>
          <a:xfrm>
            <a:off x="17373598" y="-12252960"/>
            <a:ext cx="15768455" cy="14948343"/>
          </a:xfrm>
          <a:prstGeom prst="heart">
            <a:avLst/>
          </a:prstGeom>
          <a:solidFill>
            <a:srgbClr val="B4FE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art 24">
            <a:extLst>
              <a:ext uri="{FF2B5EF4-FFF2-40B4-BE49-F238E27FC236}">
                <a16:creationId xmlns="" xmlns:a16="http://schemas.microsoft.com/office/drawing/2014/main" id="{01D19428-766B-4010-A3F0-37B6355833AE}"/>
              </a:ext>
            </a:extLst>
          </p:cNvPr>
          <p:cNvSpPr/>
          <p:nvPr/>
        </p:nvSpPr>
        <p:spPr>
          <a:xfrm>
            <a:off x="17373599" y="-12252960"/>
            <a:ext cx="15768455" cy="14948343"/>
          </a:xfrm>
          <a:prstGeom prst="heart">
            <a:avLst/>
          </a:prstGeom>
          <a:solidFill>
            <a:srgbClr val="77E4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art 25">
            <a:extLst>
              <a:ext uri="{FF2B5EF4-FFF2-40B4-BE49-F238E27FC236}">
                <a16:creationId xmlns="" xmlns:a16="http://schemas.microsoft.com/office/drawing/2014/main" id="{245644ED-2B00-4820-9B1A-4273B0F1D555}"/>
              </a:ext>
            </a:extLst>
          </p:cNvPr>
          <p:cNvSpPr/>
          <p:nvPr/>
        </p:nvSpPr>
        <p:spPr>
          <a:xfrm>
            <a:off x="17373600" y="-12268200"/>
            <a:ext cx="15768455" cy="14948343"/>
          </a:xfrm>
          <a:prstGeom prst="heart">
            <a:avLst/>
          </a:prstGeom>
          <a:solidFill>
            <a:srgbClr val="998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532" y="21771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1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4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4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4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400"/>
                            </p:stCondLst>
                            <p:childTnLst>
                              <p:par>
                                <p:cTn id="3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400"/>
                            </p:stCondLst>
                            <p:childTnLst>
                              <p:par>
                                <p:cTn id="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80D18A4-2E8A-4F37-8056-A47DBDBAFD3B}"/>
              </a:ext>
            </a:extLst>
          </p:cNvPr>
          <p:cNvCxnSpPr>
            <a:cxnSpLocks/>
          </p:cNvCxnSpPr>
          <p:nvPr/>
        </p:nvCxnSpPr>
        <p:spPr>
          <a:xfrm>
            <a:off x="7063827" y="5935342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0964775-4FE7-467B-8D05-68C19C44BA1E}"/>
              </a:ext>
            </a:extLst>
          </p:cNvPr>
          <p:cNvCxnSpPr>
            <a:cxnSpLocks/>
          </p:cNvCxnSpPr>
          <p:nvPr/>
        </p:nvCxnSpPr>
        <p:spPr>
          <a:xfrm>
            <a:off x="2601607" y="6805480"/>
            <a:ext cx="44319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CB83C674-7E28-42DD-9674-76C30FD24F33}"/>
              </a:ext>
            </a:extLst>
          </p:cNvPr>
          <p:cNvCxnSpPr>
            <a:cxnSpLocks/>
          </p:cNvCxnSpPr>
          <p:nvPr/>
        </p:nvCxnSpPr>
        <p:spPr>
          <a:xfrm>
            <a:off x="2601607" y="5935342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BE6DDA6-0E8C-435D-8205-B87CBA55B29E}"/>
              </a:ext>
            </a:extLst>
          </p:cNvPr>
          <p:cNvSpPr/>
          <p:nvPr/>
        </p:nvSpPr>
        <p:spPr>
          <a:xfrm>
            <a:off x="2120191" y="5484231"/>
            <a:ext cx="4767065" cy="925010"/>
          </a:xfrm>
          <a:prstGeom prst="rect">
            <a:avLst/>
          </a:prstGeom>
          <a:solidFill>
            <a:srgbClr val="49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438B54-135D-422B-886C-15584C1BE4D0}"/>
              </a:ext>
            </a:extLst>
          </p:cNvPr>
          <p:cNvSpPr/>
          <p:nvPr/>
        </p:nvSpPr>
        <p:spPr>
          <a:xfrm>
            <a:off x="2133600" y="5484230"/>
            <a:ext cx="4376699" cy="925010"/>
          </a:xfrm>
          <a:prstGeom prst="rect">
            <a:avLst/>
          </a:prstGeom>
          <a:solidFill>
            <a:srgbClr val="FB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 HÃY ĐẾM XEM MỖI ĐỒ VẬT CÓ SỐ LƯỢNG LÀ MẤY?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FD7FDCD-B470-46F8-89FA-C6B62EB95F84}"/>
              </a:ext>
            </a:extLst>
          </p:cNvPr>
          <p:cNvCxnSpPr>
            <a:cxnSpLocks/>
          </p:cNvCxnSpPr>
          <p:nvPr/>
        </p:nvCxnSpPr>
        <p:spPr>
          <a:xfrm>
            <a:off x="6887256" y="5946736"/>
            <a:ext cx="176572" cy="12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Thơ mầm non chủ đề gia đình - tổng hợp các bài thơ mầm non hay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861" y="319314"/>
            <a:ext cx="6579504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5905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06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C9F4405-EEC5-4064-9788-482B87D3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19" y="0"/>
            <a:ext cx="9144000" cy="6858000"/>
          </a:xfrm>
          <a:prstGeom prst="rect">
            <a:avLst/>
          </a:prstGeom>
        </p:spPr>
      </p:pic>
      <p:sp>
        <p:nvSpPr>
          <p:cNvPr id="11" name="Parallelogram 10">
            <a:extLst>
              <a:ext uri="{FF2B5EF4-FFF2-40B4-BE49-F238E27FC236}">
                <a16:creationId xmlns:a16="http://schemas.microsoft.com/office/drawing/2014/main" xmlns="" id="{C355D9D6-D327-4801-B836-673FC9B59DB2}"/>
              </a:ext>
            </a:extLst>
          </p:cNvPr>
          <p:cNvSpPr/>
          <p:nvPr/>
        </p:nvSpPr>
        <p:spPr>
          <a:xfrm rot="20917577">
            <a:off x="7360177" y="-440454"/>
            <a:ext cx="1398626" cy="7714236"/>
          </a:xfrm>
          <a:prstGeom prst="parallelogram">
            <a:avLst/>
          </a:prstGeom>
          <a:solidFill>
            <a:srgbClr val="D8B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xmlns="" id="{23958F76-ED45-425F-8757-64C5E1ECDB88}"/>
              </a:ext>
            </a:extLst>
          </p:cNvPr>
          <p:cNvSpPr/>
          <p:nvPr/>
        </p:nvSpPr>
        <p:spPr>
          <a:xfrm>
            <a:off x="7959665" y="-197168"/>
            <a:ext cx="1398626" cy="7055168"/>
          </a:xfrm>
          <a:prstGeom prst="parallelogram">
            <a:avLst/>
          </a:prstGeom>
          <a:solidFill>
            <a:srgbClr val="4E5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717C9AF-0A84-4587-ABC3-8D6A50F04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12144" y="-502617"/>
            <a:ext cx="1081310" cy="14054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50BA4C9-1FF6-4D14-8255-382B07EBBA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18061" y="913870"/>
            <a:ext cx="1595592" cy="2014526"/>
          </a:xfrm>
          <a:prstGeom prst="rect">
            <a:avLst/>
          </a:prstGeom>
        </p:spPr>
      </p:pic>
      <p:sp>
        <p:nvSpPr>
          <p:cNvPr id="16" name="Parallelogram 15">
            <a:extLst>
              <a:ext uri="{FF2B5EF4-FFF2-40B4-BE49-F238E27FC236}">
                <a16:creationId xmlns:a16="http://schemas.microsoft.com/office/drawing/2014/main" xmlns="" id="{C9A1E5F3-D85A-4C6C-9B33-9558C6450B9D}"/>
              </a:ext>
            </a:extLst>
          </p:cNvPr>
          <p:cNvSpPr/>
          <p:nvPr/>
        </p:nvSpPr>
        <p:spPr>
          <a:xfrm>
            <a:off x="1069922" y="-623206"/>
            <a:ext cx="1398626" cy="7714236"/>
          </a:xfrm>
          <a:prstGeom prst="parallelogram">
            <a:avLst/>
          </a:prstGeom>
          <a:solidFill>
            <a:srgbClr val="7BBEB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8FD7FDCD-B470-46F8-89FA-C6B62EB95F84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6159062" y="4225581"/>
            <a:ext cx="176572" cy="12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arallelogram 16">
            <a:extLst>
              <a:ext uri="{FF2B5EF4-FFF2-40B4-BE49-F238E27FC236}">
                <a16:creationId xmlns:a16="http://schemas.microsoft.com/office/drawing/2014/main" xmlns="" id="{C1F9012E-5944-41D2-8722-60B8C51A7F19}"/>
              </a:ext>
            </a:extLst>
          </p:cNvPr>
          <p:cNvSpPr/>
          <p:nvPr/>
        </p:nvSpPr>
        <p:spPr>
          <a:xfrm>
            <a:off x="212365" y="-197168"/>
            <a:ext cx="1398626" cy="7055168"/>
          </a:xfrm>
          <a:prstGeom prst="parallelogram">
            <a:avLst/>
          </a:prstGeom>
          <a:solidFill>
            <a:srgbClr val="AF49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E80D18A4-2E8A-4F37-8056-A47DBDBAFD3B}"/>
              </a:ext>
            </a:extLst>
          </p:cNvPr>
          <p:cNvCxnSpPr>
            <a:cxnSpLocks/>
          </p:cNvCxnSpPr>
          <p:nvPr/>
        </p:nvCxnSpPr>
        <p:spPr>
          <a:xfrm>
            <a:off x="6335633" y="4214187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C0964775-4FE7-467B-8D05-68C19C44BA1E}"/>
              </a:ext>
            </a:extLst>
          </p:cNvPr>
          <p:cNvCxnSpPr>
            <a:cxnSpLocks/>
          </p:cNvCxnSpPr>
          <p:nvPr/>
        </p:nvCxnSpPr>
        <p:spPr>
          <a:xfrm>
            <a:off x="1873413" y="5084325"/>
            <a:ext cx="44319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CB83C674-7E28-42DD-9674-76C30FD24F33}"/>
              </a:ext>
            </a:extLst>
          </p:cNvPr>
          <p:cNvCxnSpPr>
            <a:cxnSpLocks/>
          </p:cNvCxnSpPr>
          <p:nvPr/>
        </p:nvCxnSpPr>
        <p:spPr>
          <a:xfrm>
            <a:off x="1873413" y="4214187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BE6DDA6-0E8C-435D-8205-B87CBA55B29E}"/>
              </a:ext>
            </a:extLst>
          </p:cNvPr>
          <p:cNvSpPr/>
          <p:nvPr/>
        </p:nvSpPr>
        <p:spPr>
          <a:xfrm>
            <a:off x="1391997" y="3763076"/>
            <a:ext cx="4767065" cy="925010"/>
          </a:xfrm>
          <a:prstGeom prst="rect">
            <a:avLst/>
          </a:prstGeom>
          <a:solidFill>
            <a:srgbClr val="49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1438B54-135D-422B-886C-15584C1BE4D0}"/>
              </a:ext>
            </a:extLst>
          </p:cNvPr>
          <p:cNvSpPr/>
          <p:nvPr/>
        </p:nvSpPr>
        <p:spPr>
          <a:xfrm>
            <a:off x="1405406" y="3763075"/>
            <a:ext cx="4376699" cy="925010"/>
          </a:xfrm>
          <a:prstGeom prst="rect">
            <a:avLst/>
          </a:prstGeom>
          <a:solidFill>
            <a:srgbClr val="FB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hẹn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1862F506-E18A-4C34-BFEC-E5A2F5DC0554}"/>
              </a:ext>
            </a:extLst>
          </p:cNvPr>
          <p:cNvSpPr/>
          <p:nvPr/>
        </p:nvSpPr>
        <p:spPr>
          <a:xfrm>
            <a:off x="1460571" y="4828222"/>
            <a:ext cx="694641" cy="833868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EB461857-E04A-4DA5-BD17-CC3DD0397291}"/>
              </a:ext>
            </a:extLst>
          </p:cNvPr>
          <p:cNvSpPr/>
          <p:nvPr/>
        </p:nvSpPr>
        <p:spPr>
          <a:xfrm>
            <a:off x="6207205" y="5662090"/>
            <a:ext cx="538328" cy="615402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2A54360A-A42A-4475-A30E-000BF448B8ED}"/>
              </a:ext>
            </a:extLst>
          </p:cNvPr>
          <p:cNvSpPr/>
          <p:nvPr/>
        </p:nvSpPr>
        <p:spPr>
          <a:xfrm>
            <a:off x="3290774" y="4744362"/>
            <a:ext cx="327500" cy="374389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6F2C5C48-996A-41F0-BA86-111A906049E9}"/>
              </a:ext>
            </a:extLst>
          </p:cNvPr>
          <p:cNvSpPr/>
          <p:nvPr/>
        </p:nvSpPr>
        <p:spPr>
          <a:xfrm>
            <a:off x="2602654" y="1222022"/>
            <a:ext cx="426037" cy="511427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7BDECB4D-FCBE-4DA0-91C1-FE019798055D}"/>
              </a:ext>
            </a:extLst>
          </p:cNvPr>
          <p:cNvSpPr/>
          <p:nvPr/>
        </p:nvSpPr>
        <p:spPr>
          <a:xfrm>
            <a:off x="5902729" y="3324508"/>
            <a:ext cx="553331" cy="615395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Heart 1">
            <a:extLst>
              <a:ext uri="{FF2B5EF4-FFF2-40B4-BE49-F238E27FC236}">
                <a16:creationId xmlns:a16="http://schemas.microsoft.com/office/drawing/2014/main" xmlns="" id="{D7F98401-D3EC-43BE-89E3-102D21780BE8}"/>
              </a:ext>
            </a:extLst>
          </p:cNvPr>
          <p:cNvSpPr/>
          <p:nvPr/>
        </p:nvSpPr>
        <p:spPr>
          <a:xfrm>
            <a:off x="28194000" y="-5201474"/>
            <a:ext cx="15832033" cy="14279663"/>
          </a:xfrm>
          <a:prstGeom prst="hear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xmlns="" id="{A89D9BBB-90C7-490E-A60F-51E86B8E3375}"/>
              </a:ext>
            </a:extLst>
          </p:cNvPr>
          <p:cNvSpPr/>
          <p:nvPr/>
        </p:nvSpPr>
        <p:spPr>
          <a:xfrm>
            <a:off x="30354043" y="-5201474"/>
            <a:ext cx="15832033" cy="14279663"/>
          </a:xfrm>
          <a:prstGeom prst="heart">
            <a:avLst/>
          </a:prstGeom>
          <a:solidFill>
            <a:srgbClr val="FBF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xmlns="" id="{3B876FC8-9BB3-417C-B0E6-11949B4DBC62}"/>
              </a:ext>
            </a:extLst>
          </p:cNvPr>
          <p:cNvSpPr/>
          <p:nvPr/>
        </p:nvSpPr>
        <p:spPr>
          <a:xfrm>
            <a:off x="30369283" y="-5429771"/>
            <a:ext cx="15832033" cy="14279663"/>
          </a:xfrm>
          <a:prstGeom prst="heart">
            <a:avLst/>
          </a:prstGeom>
          <a:solidFill>
            <a:srgbClr val="B4FE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xmlns="" id="{01D19428-766B-4010-A3F0-37B6355833AE}"/>
              </a:ext>
            </a:extLst>
          </p:cNvPr>
          <p:cNvSpPr/>
          <p:nvPr/>
        </p:nvSpPr>
        <p:spPr>
          <a:xfrm>
            <a:off x="30830520" y="-5355556"/>
            <a:ext cx="15832033" cy="14279663"/>
          </a:xfrm>
          <a:prstGeom prst="heart">
            <a:avLst/>
          </a:prstGeom>
          <a:solidFill>
            <a:srgbClr val="77E4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xmlns="" id="{245644ED-2B00-4820-9B1A-4273B0F1D555}"/>
              </a:ext>
            </a:extLst>
          </p:cNvPr>
          <p:cNvSpPr/>
          <p:nvPr/>
        </p:nvSpPr>
        <p:spPr>
          <a:xfrm>
            <a:off x="30861000" y="-5218699"/>
            <a:ext cx="15832033" cy="14279663"/>
          </a:xfrm>
          <a:prstGeom prst="heart">
            <a:avLst/>
          </a:prstGeom>
          <a:solidFill>
            <a:srgbClr val="998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7" y="0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51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250" fill="hold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013 0.00995 L 0.15261 1.85185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50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xit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.00013 0.00996 L 0.15261 -1.85185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5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xit" presetSubtype="16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3242 0.00949 L -0.06797 1.85185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26" y="-48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4.16667E-7 2.22222E-6 L -0.06133 0.0222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111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" presetClass="entr" presetSubtype="3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xit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6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xit" presetSubtype="16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6" presetClass="entr" presetSubtype="32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xit" presetSubtype="16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750"/>
                            </p:stCondLst>
                            <p:childTnLst>
                              <p:par>
                                <p:cTn id="9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750"/>
                            </p:stCondLst>
                            <p:childTnLst>
                              <p:par>
                                <p:cTn id="9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750"/>
                            </p:stCondLst>
                            <p:childTnLst>
                              <p:par>
                                <p:cTn id="10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750"/>
                            </p:stCondLst>
                            <p:childTnLst>
                              <p:par>
                                <p:cTn id="1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2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C9F4405-EEC5-4064-9788-482B87D3C3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3" b="7813"/>
          <a:stretch/>
        </p:blipFill>
        <p:spPr>
          <a:xfrm>
            <a:off x="-2719" y="0"/>
            <a:ext cx="9144000" cy="6858000"/>
          </a:xfrm>
          <a:prstGeom prst="rect">
            <a:avLst/>
          </a:prstGeom>
        </p:spPr>
      </p:pic>
      <p:sp>
        <p:nvSpPr>
          <p:cNvPr id="11" name="Parallelogram 10">
            <a:extLst>
              <a:ext uri="{FF2B5EF4-FFF2-40B4-BE49-F238E27FC236}">
                <a16:creationId xmlns:a16="http://schemas.microsoft.com/office/drawing/2014/main" xmlns="" id="{C355D9D6-D327-4801-B836-673FC9B59DB2}"/>
              </a:ext>
            </a:extLst>
          </p:cNvPr>
          <p:cNvSpPr/>
          <p:nvPr/>
        </p:nvSpPr>
        <p:spPr>
          <a:xfrm rot="20917577">
            <a:off x="7360177" y="-440454"/>
            <a:ext cx="1398626" cy="7714236"/>
          </a:xfrm>
          <a:prstGeom prst="parallelogram">
            <a:avLst/>
          </a:prstGeom>
          <a:solidFill>
            <a:srgbClr val="D8B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xmlns="" id="{23958F76-ED45-425F-8757-64C5E1ECDB88}"/>
              </a:ext>
            </a:extLst>
          </p:cNvPr>
          <p:cNvSpPr/>
          <p:nvPr/>
        </p:nvSpPr>
        <p:spPr>
          <a:xfrm>
            <a:off x="7959665" y="-197168"/>
            <a:ext cx="1398626" cy="7055168"/>
          </a:xfrm>
          <a:prstGeom prst="parallelogram">
            <a:avLst/>
          </a:prstGeom>
          <a:solidFill>
            <a:srgbClr val="4E5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717C9AF-0A84-4587-ABC3-8D6A50F04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12144" y="-502617"/>
            <a:ext cx="1081310" cy="14054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50BA4C9-1FF6-4D14-8255-382B07EBBA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18061" y="913870"/>
            <a:ext cx="1595592" cy="2014526"/>
          </a:xfrm>
          <a:prstGeom prst="rect">
            <a:avLst/>
          </a:prstGeom>
        </p:spPr>
      </p:pic>
      <p:sp>
        <p:nvSpPr>
          <p:cNvPr id="16" name="Parallelogram 15">
            <a:extLst>
              <a:ext uri="{FF2B5EF4-FFF2-40B4-BE49-F238E27FC236}">
                <a16:creationId xmlns:a16="http://schemas.microsoft.com/office/drawing/2014/main" xmlns="" id="{C9A1E5F3-D85A-4C6C-9B33-9558C6450B9D}"/>
              </a:ext>
            </a:extLst>
          </p:cNvPr>
          <p:cNvSpPr/>
          <p:nvPr/>
        </p:nvSpPr>
        <p:spPr>
          <a:xfrm>
            <a:off x="1069922" y="-623206"/>
            <a:ext cx="1398626" cy="7714236"/>
          </a:xfrm>
          <a:prstGeom prst="parallelogram">
            <a:avLst/>
          </a:prstGeom>
          <a:solidFill>
            <a:srgbClr val="7BBEB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xmlns="" id="{C1F9012E-5944-41D2-8722-60B8C51A7F19}"/>
              </a:ext>
            </a:extLst>
          </p:cNvPr>
          <p:cNvSpPr/>
          <p:nvPr/>
        </p:nvSpPr>
        <p:spPr>
          <a:xfrm>
            <a:off x="212365" y="-197168"/>
            <a:ext cx="1398626" cy="7055168"/>
          </a:xfrm>
          <a:prstGeom prst="parallelogram">
            <a:avLst/>
          </a:prstGeom>
          <a:solidFill>
            <a:srgbClr val="AF49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1862F506-E18A-4C34-BFEC-E5A2F5DC0554}"/>
              </a:ext>
            </a:extLst>
          </p:cNvPr>
          <p:cNvSpPr/>
          <p:nvPr/>
        </p:nvSpPr>
        <p:spPr>
          <a:xfrm>
            <a:off x="1460572" y="4305869"/>
            <a:ext cx="694641" cy="833868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EB461857-E04A-4DA5-BD17-CC3DD0397291}"/>
              </a:ext>
            </a:extLst>
          </p:cNvPr>
          <p:cNvSpPr/>
          <p:nvPr/>
        </p:nvSpPr>
        <p:spPr>
          <a:xfrm>
            <a:off x="6207205" y="5662090"/>
            <a:ext cx="538328" cy="615402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2A54360A-A42A-4475-A30E-000BF448B8ED}"/>
              </a:ext>
            </a:extLst>
          </p:cNvPr>
          <p:cNvSpPr/>
          <p:nvPr/>
        </p:nvSpPr>
        <p:spPr>
          <a:xfrm>
            <a:off x="3290774" y="4744362"/>
            <a:ext cx="327500" cy="374389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6F2C5C48-996A-41F0-BA86-111A906049E9}"/>
              </a:ext>
            </a:extLst>
          </p:cNvPr>
          <p:cNvSpPr/>
          <p:nvPr/>
        </p:nvSpPr>
        <p:spPr>
          <a:xfrm>
            <a:off x="2602654" y="1222022"/>
            <a:ext cx="426037" cy="511427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7BDECB4D-FCBE-4DA0-91C1-FE019798055D}"/>
              </a:ext>
            </a:extLst>
          </p:cNvPr>
          <p:cNvSpPr/>
          <p:nvPr/>
        </p:nvSpPr>
        <p:spPr>
          <a:xfrm>
            <a:off x="5902729" y="3324508"/>
            <a:ext cx="553331" cy="615395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Heart 1">
            <a:extLst>
              <a:ext uri="{FF2B5EF4-FFF2-40B4-BE49-F238E27FC236}">
                <a16:creationId xmlns:a16="http://schemas.microsoft.com/office/drawing/2014/main" xmlns="" id="{D7F98401-D3EC-43BE-89E3-102D21780BE8}"/>
              </a:ext>
            </a:extLst>
          </p:cNvPr>
          <p:cNvSpPr/>
          <p:nvPr/>
        </p:nvSpPr>
        <p:spPr>
          <a:xfrm>
            <a:off x="19431000" y="-8569380"/>
            <a:ext cx="15832033" cy="14279663"/>
          </a:xfrm>
          <a:prstGeom prst="hear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xmlns="" id="{A89D9BBB-90C7-490E-A60F-51E86B8E3375}"/>
              </a:ext>
            </a:extLst>
          </p:cNvPr>
          <p:cNvSpPr/>
          <p:nvPr/>
        </p:nvSpPr>
        <p:spPr>
          <a:xfrm>
            <a:off x="16916400" y="-6542998"/>
            <a:ext cx="15832033" cy="14279663"/>
          </a:xfrm>
          <a:prstGeom prst="heart">
            <a:avLst/>
          </a:prstGeom>
          <a:solidFill>
            <a:srgbClr val="FBF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xmlns="" id="{3B876FC8-9BB3-417C-B0E6-11949B4DBC62}"/>
              </a:ext>
            </a:extLst>
          </p:cNvPr>
          <p:cNvSpPr/>
          <p:nvPr/>
        </p:nvSpPr>
        <p:spPr>
          <a:xfrm>
            <a:off x="14401800" y="-7262848"/>
            <a:ext cx="15832033" cy="14279663"/>
          </a:xfrm>
          <a:prstGeom prst="heart">
            <a:avLst/>
          </a:prstGeom>
          <a:solidFill>
            <a:srgbClr val="B4FE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xmlns="" id="{01D19428-766B-4010-A3F0-37B6355833AE}"/>
              </a:ext>
            </a:extLst>
          </p:cNvPr>
          <p:cNvSpPr/>
          <p:nvPr/>
        </p:nvSpPr>
        <p:spPr>
          <a:xfrm>
            <a:off x="16230600" y="-7188633"/>
            <a:ext cx="15832033" cy="14279663"/>
          </a:xfrm>
          <a:prstGeom prst="heart">
            <a:avLst/>
          </a:prstGeom>
          <a:solidFill>
            <a:srgbClr val="77E4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xmlns="" id="{245644ED-2B00-4820-9B1A-4273B0F1D555}"/>
              </a:ext>
            </a:extLst>
          </p:cNvPr>
          <p:cNvSpPr/>
          <p:nvPr/>
        </p:nvSpPr>
        <p:spPr>
          <a:xfrm>
            <a:off x="18507816" y="-8969787"/>
            <a:ext cx="15832033" cy="14279663"/>
          </a:xfrm>
          <a:prstGeom prst="heart">
            <a:avLst/>
          </a:prstGeom>
          <a:solidFill>
            <a:srgbClr val="998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069922" y="1445655"/>
            <a:ext cx="7239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</a:t>
            </a:r>
            <a:r>
              <a:rPr lang="vi-V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 YÊU CẦU: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Kiến thức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Trẻ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3.</a:t>
            </a:r>
          </a:p>
          <a:p>
            <a:r>
              <a:rPr 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Kỹ năng</a:t>
            </a: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Trẻ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1-1</a:t>
            </a:r>
            <a:r>
              <a:rPr lang="vi-V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Trẻ diễn đạt được kết quả của từng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vi-V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Trẻ tìm và đặt được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 ứng với số lượng của từng nhóm.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 trẻ </a:t>
            </a:r>
            <a:r>
              <a:rPr lang="vi-V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 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Thái độ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Trẻ hứng thú tham gia vào các hoạt </a:t>
            </a:r>
            <a:r>
              <a:rPr lang="vi-V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</a:t>
            </a:r>
            <a:r>
              <a:rPr lang="vi-V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88" y="93946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50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250" fill="hold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013 0.00995 L 0.15261 1.85185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50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xit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.00013 0.00996 L 0.15261 -1.85185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509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xit" presetSubtype="16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3242 0.00949 L -0.06797 1.85185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26" y="-48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4.16667E-7 2.22222E-6 L -0.06133 0.0222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1111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" presetClass="entr" presetSubtype="3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xit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xit" presetSubtype="16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ntr" presetSubtype="32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xit" presetSubtype="16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75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750"/>
                            </p:stCondLst>
                            <p:childTnLst>
                              <p:par>
                                <p:cTn id="7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750"/>
                            </p:stCondLst>
                            <p:childTnLst>
                              <p:par>
                                <p:cTn id="8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750"/>
                            </p:stCondLst>
                            <p:childTnLst>
                              <p:par>
                                <p:cTn id="9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2" grpId="0" animBg="1"/>
      <p:bldP spid="22" grpId="0" animBg="1"/>
      <p:bldP spid="23" grpId="0" animBg="1"/>
      <p:bldP spid="24" grpId="0" animBg="1"/>
      <p:bldP spid="25" grpId="0" animBg="1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C9F4405-EEC5-4064-9788-482B87D3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19" y="0"/>
            <a:ext cx="9144000" cy="6858000"/>
          </a:xfrm>
          <a:prstGeom prst="rect">
            <a:avLst/>
          </a:prstGeom>
        </p:spPr>
      </p:pic>
      <p:sp>
        <p:nvSpPr>
          <p:cNvPr id="11" name="Parallelogram 10">
            <a:extLst>
              <a:ext uri="{FF2B5EF4-FFF2-40B4-BE49-F238E27FC236}">
                <a16:creationId xmlns:a16="http://schemas.microsoft.com/office/drawing/2014/main" xmlns="" id="{C355D9D6-D327-4801-B836-673FC9B59DB2}"/>
              </a:ext>
            </a:extLst>
          </p:cNvPr>
          <p:cNvSpPr/>
          <p:nvPr/>
        </p:nvSpPr>
        <p:spPr>
          <a:xfrm rot="20917577">
            <a:off x="7360177" y="-440454"/>
            <a:ext cx="1398626" cy="7714236"/>
          </a:xfrm>
          <a:prstGeom prst="parallelogram">
            <a:avLst/>
          </a:prstGeom>
          <a:solidFill>
            <a:srgbClr val="D8B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xmlns="" id="{23958F76-ED45-425F-8757-64C5E1ECDB88}"/>
              </a:ext>
            </a:extLst>
          </p:cNvPr>
          <p:cNvSpPr/>
          <p:nvPr/>
        </p:nvSpPr>
        <p:spPr>
          <a:xfrm>
            <a:off x="7959665" y="-197168"/>
            <a:ext cx="1398626" cy="7055168"/>
          </a:xfrm>
          <a:prstGeom prst="parallelogram">
            <a:avLst/>
          </a:prstGeom>
          <a:solidFill>
            <a:srgbClr val="4E5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717C9AF-0A84-4587-ABC3-8D6A50F04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12144" y="-502617"/>
            <a:ext cx="1081310" cy="14054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50BA4C9-1FF6-4D14-8255-382B07EBBA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18061" y="913870"/>
            <a:ext cx="1595592" cy="2014526"/>
          </a:xfrm>
          <a:prstGeom prst="rect">
            <a:avLst/>
          </a:prstGeom>
        </p:spPr>
      </p:pic>
      <p:sp>
        <p:nvSpPr>
          <p:cNvPr id="16" name="Parallelogram 15">
            <a:extLst>
              <a:ext uri="{FF2B5EF4-FFF2-40B4-BE49-F238E27FC236}">
                <a16:creationId xmlns:a16="http://schemas.microsoft.com/office/drawing/2014/main" xmlns="" id="{C9A1E5F3-D85A-4C6C-9B33-9558C6450B9D}"/>
              </a:ext>
            </a:extLst>
          </p:cNvPr>
          <p:cNvSpPr/>
          <p:nvPr/>
        </p:nvSpPr>
        <p:spPr>
          <a:xfrm>
            <a:off x="1069922" y="-623206"/>
            <a:ext cx="1398626" cy="7714236"/>
          </a:xfrm>
          <a:prstGeom prst="parallelogram">
            <a:avLst/>
          </a:prstGeom>
          <a:solidFill>
            <a:srgbClr val="7BBEB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8FD7FDCD-B470-46F8-89FA-C6B62EB95F84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6159062" y="4225581"/>
            <a:ext cx="176572" cy="12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arallelogram 16">
            <a:extLst>
              <a:ext uri="{FF2B5EF4-FFF2-40B4-BE49-F238E27FC236}">
                <a16:creationId xmlns:a16="http://schemas.microsoft.com/office/drawing/2014/main" xmlns="" id="{C1F9012E-5944-41D2-8722-60B8C51A7F19}"/>
              </a:ext>
            </a:extLst>
          </p:cNvPr>
          <p:cNvSpPr/>
          <p:nvPr/>
        </p:nvSpPr>
        <p:spPr>
          <a:xfrm>
            <a:off x="212365" y="-197168"/>
            <a:ext cx="1398626" cy="7055168"/>
          </a:xfrm>
          <a:prstGeom prst="parallelogram">
            <a:avLst/>
          </a:prstGeom>
          <a:solidFill>
            <a:srgbClr val="AF49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E80D18A4-2E8A-4F37-8056-A47DBDBAFD3B}"/>
              </a:ext>
            </a:extLst>
          </p:cNvPr>
          <p:cNvCxnSpPr>
            <a:cxnSpLocks/>
          </p:cNvCxnSpPr>
          <p:nvPr/>
        </p:nvCxnSpPr>
        <p:spPr>
          <a:xfrm>
            <a:off x="6335633" y="4214187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C0964775-4FE7-467B-8D05-68C19C44BA1E}"/>
              </a:ext>
            </a:extLst>
          </p:cNvPr>
          <p:cNvCxnSpPr>
            <a:cxnSpLocks/>
          </p:cNvCxnSpPr>
          <p:nvPr/>
        </p:nvCxnSpPr>
        <p:spPr>
          <a:xfrm>
            <a:off x="1873413" y="5084325"/>
            <a:ext cx="44319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CB83C674-7E28-42DD-9674-76C30FD24F33}"/>
              </a:ext>
            </a:extLst>
          </p:cNvPr>
          <p:cNvCxnSpPr>
            <a:cxnSpLocks/>
          </p:cNvCxnSpPr>
          <p:nvPr/>
        </p:nvCxnSpPr>
        <p:spPr>
          <a:xfrm>
            <a:off x="1873413" y="4214187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BE6DDA6-0E8C-435D-8205-B87CBA55B29E}"/>
              </a:ext>
            </a:extLst>
          </p:cNvPr>
          <p:cNvSpPr/>
          <p:nvPr/>
        </p:nvSpPr>
        <p:spPr>
          <a:xfrm>
            <a:off x="1391997" y="3763076"/>
            <a:ext cx="4767065" cy="925010"/>
          </a:xfrm>
          <a:prstGeom prst="rect">
            <a:avLst/>
          </a:prstGeom>
          <a:solidFill>
            <a:srgbClr val="49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1438B54-135D-422B-886C-15584C1BE4D0}"/>
              </a:ext>
            </a:extLst>
          </p:cNvPr>
          <p:cNvSpPr/>
          <p:nvPr/>
        </p:nvSpPr>
        <p:spPr>
          <a:xfrm>
            <a:off x="1405406" y="3763075"/>
            <a:ext cx="4376699" cy="925010"/>
          </a:xfrm>
          <a:prstGeom prst="rect">
            <a:avLst/>
          </a:prstGeom>
          <a:solidFill>
            <a:srgbClr val="FB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HĐ1: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1862F506-E18A-4C34-BFEC-E5A2F5DC0554}"/>
              </a:ext>
            </a:extLst>
          </p:cNvPr>
          <p:cNvSpPr/>
          <p:nvPr/>
        </p:nvSpPr>
        <p:spPr>
          <a:xfrm>
            <a:off x="1460571" y="4828222"/>
            <a:ext cx="694641" cy="833868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EB461857-E04A-4DA5-BD17-CC3DD0397291}"/>
              </a:ext>
            </a:extLst>
          </p:cNvPr>
          <p:cNvSpPr/>
          <p:nvPr/>
        </p:nvSpPr>
        <p:spPr>
          <a:xfrm>
            <a:off x="6207205" y="5662090"/>
            <a:ext cx="538328" cy="615402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2A54360A-A42A-4475-A30E-000BF448B8ED}"/>
              </a:ext>
            </a:extLst>
          </p:cNvPr>
          <p:cNvSpPr/>
          <p:nvPr/>
        </p:nvSpPr>
        <p:spPr>
          <a:xfrm>
            <a:off x="3290774" y="4744362"/>
            <a:ext cx="327500" cy="374389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6F2C5C48-996A-41F0-BA86-111A906049E9}"/>
              </a:ext>
            </a:extLst>
          </p:cNvPr>
          <p:cNvSpPr/>
          <p:nvPr/>
        </p:nvSpPr>
        <p:spPr>
          <a:xfrm>
            <a:off x="2602654" y="1222022"/>
            <a:ext cx="426037" cy="511427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7BDECB4D-FCBE-4DA0-91C1-FE019798055D}"/>
              </a:ext>
            </a:extLst>
          </p:cNvPr>
          <p:cNvSpPr/>
          <p:nvPr/>
        </p:nvSpPr>
        <p:spPr>
          <a:xfrm>
            <a:off x="5902729" y="3324508"/>
            <a:ext cx="553331" cy="615395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Heart 1">
            <a:extLst>
              <a:ext uri="{FF2B5EF4-FFF2-40B4-BE49-F238E27FC236}">
                <a16:creationId xmlns:a16="http://schemas.microsoft.com/office/drawing/2014/main" xmlns="" id="{D7F98401-D3EC-43BE-89E3-102D21780BE8}"/>
              </a:ext>
            </a:extLst>
          </p:cNvPr>
          <p:cNvSpPr/>
          <p:nvPr/>
        </p:nvSpPr>
        <p:spPr>
          <a:xfrm>
            <a:off x="28194000" y="-5201474"/>
            <a:ext cx="15832033" cy="14279663"/>
          </a:xfrm>
          <a:prstGeom prst="hear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xmlns="" id="{A89D9BBB-90C7-490E-A60F-51E86B8E3375}"/>
              </a:ext>
            </a:extLst>
          </p:cNvPr>
          <p:cNvSpPr/>
          <p:nvPr/>
        </p:nvSpPr>
        <p:spPr>
          <a:xfrm>
            <a:off x="30354043" y="-5201474"/>
            <a:ext cx="15832033" cy="14279663"/>
          </a:xfrm>
          <a:prstGeom prst="heart">
            <a:avLst/>
          </a:prstGeom>
          <a:solidFill>
            <a:srgbClr val="FBF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xmlns="" id="{3B876FC8-9BB3-417C-B0E6-11949B4DBC62}"/>
              </a:ext>
            </a:extLst>
          </p:cNvPr>
          <p:cNvSpPr/>
          <p:nvPr/>
        </p:nvSpPr>
        <p:spPr>
          <a:xfrm>
            <a:off x="30369283" y="-5429771"/>
            <a:ext cx="15832033" cy="14279663"/>
          </a:xfrm>
          <a:prstGeom prst="heart">
            <a:avLst/>
          </a:prstGeom>
          <a:solidFill>
            <a:srgbClr val="B4FE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xmlns="" id="{01D19428-766B-4010-A3F0-37B6355833AE}"/>
              </a:ext>
            </a:extLst>
          </p:cNvPr>
          <p:cNvSpPr/>
          <p:nvPr/>
        </p:nvSpPr>
        <p:spPr>
          <a:xfrm>
            <a:off x="30830520" y="-5355556"/>
            <a:ext cx="15832033" cy="14279663"/>
          </a:xfrm>
          <a:prstGeom prst="heart">
            <a:avLst/>
          </a:prstGeom>
          <a:solidFill>
            <a:srgbClr val="77E4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xmlns="" id="{245644ED-2B00-4820-9B1A-4273B0F1D555}"/>
              </a:ext>
            </a:extLst>
          </p:cNvPr>
          <p:cNvSpPr/>
          <p:nvPr/>
        </p:nvSpPr>
        <p:spPr>
          <a:xfrm>
            <a:off x="30861000" y="-5218699"/>
            <a:ext cx="15832033" cy="14279663"/>
          </a:xfrm>
          <a:prstGeom prst="heart">
            <a:avLst/>
          </a:prstGeom>
          <a:solidFill>
            <a:srgbClr val="998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3" y="93946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32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250" fill="hold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013 0.00995 L 0.15261 1.85185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50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xit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.00013 0.00996 L 0.15261 -1.85185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5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xit" presetSubtype="16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3242 0.00949 L -0.06797 1.85185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26" y="-48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4.16667E-7 2.22222E-6 L -0.06133 0.0222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111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" presetClass="entr" presetSubtype="3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xit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6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xit" presetSubtype="16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6" presetClass="entr" presetSubtype="32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xit" presetSubtype="16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750"/>
                            </p:stCondLst>
                            <p:childTnLst>
                              <p:par>
                                <p:cTn id="9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750"/>
                            </p:stCondLst>
                            <p:childTnLst>
                              <p:par>
                                <p:cTn id="9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750"/>
                            </p:stCondLst>
                            <p:childTnLst>
                              <p:par>
                                <p:cTn id="10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750"/>
                            </p:stCondLst>
                            <p:childTnLst>
                              <p:par>
                                <p:cTn id="1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2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1" y="0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22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319" y="0"/>
            <a:ext cx="6019800" cy="548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E80D18A4-2E8A-4F37-8056-A47DBDBAFD3B}"/>
              </a:ext>
            </a:extLst>
          </p:cNvPr>
          <p:cNvCxnSpPr>
            <a:cxnSpLocks/>
          </p:cNvCxnSpPr>
          <p:nvPr/>
        </p:nvCxnSpPr>
        <p:spPr>
          <a:xfrm>
            <a:off x="7063827" y="5935342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C0964775-4FE7-467B-8D05-68C19C44BA1E}"/>
              </a:ext>
            </a:extLst>
          </p:cNvPr>
          <p:cNvCxnSpPr>
            <a:cxnSpLocks/>
          </p:cNvCxnSpPr>
          <p:nvPr/>
        </p:nvCxnSpPr>
        <p:spPr>
          <a:xfrm>
            <a:off x="2601607" y="6805480"/>
            <a:ext cx="44319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CB83C674-7E28-42DD-9674-76C30FD24F33}"/>
              </a:ext>
            </a:extLst>
          </p:cNvPr>
          <p:cNvCxnSpPr>
            <a:cxnSpLocks/>
          </p:cNvCxnSpPr>
          <p:nvPr/>
        </p:nvCxnSpPr>
        <p:spPr>
          <a:xfrm>
            <a:off x="2601607" y="5935342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BE6DDA6-0E8C-435D-8205-B87CBA55B29E}"/>
              </a:ext>
            </a:extLst>
          </p:cNvPr>
          <p:cNvSpPr/>
          <p:nvPr/>
        </p:nvSpPr>
        <p:spPr>
          <a:xfrm>
            <a:off x="2120191" y="5484231"/>
            <a:ext cx="4767065" cy="925010"/>
          </a:xfrm>
          <a:prstGeom prst="rect">
            <a:avLst/>
          </a:prstGeom>
          <a:solidFill>
            <a:srgbClr val="49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1438B54-135D-422B-886C-15584C1BE4D0}"/>
              </a:ext>
            </a:extLst>
          </p:cNvPr>
          <p:cNvSpPr/>
          <p:nvPr/>
        </p:nvSpPr>
        <p:spPr>
          <a:xfrm>
            <a:off x="2133600" y="5484230"/>
            <a:ext cx="4376699" cy="925010"/>
          </a:xfrm>
          <a:prstGeom prst="rect">
            <a:avLst/>
          </a:prstGeom>
          <a:solidFill>
            <a:srgbClr val="FB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BỘ PHẬN TRÊN CƠ THỂ BÉ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8FD7FDCD-B470-46F8-89FA-C6B62EB95F84}"/>
              </a:ext>
            </a:extLst>
          </p:cNvPr>
          <p:cNvCxnSpPr>
            <a:cxnSpLocks/>
          </p:cNvCxnSpPr>
          <p:nvPr/>
        </p:nvCxnSpPr>
        <p:spPr>
          <a:xfrm>
            <a:off x="6887256" y="5946736"/>
            <a:ext cx="176572" cy="12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54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11000"/>
    </mc:Choice>
    <mc:Fallback xmlns="">
      <p:transition spd="slow" advClick="0" advTm="1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222" y="0"/>
            <a:ext cx="7308427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80D18A4-2E8A-4F37-8056-A47DBDBAFD3B}"/>
              </a:ext>
            </a:extLst>
          </p:cNvPr>
          <p:cNvCxnSpPr>
            <a:cxnSpLocks/>
          </p:cNvCxnSpPr>
          <p:nvPr/>
        </p:nvCxnSpPr>
        <p:spPr>
          <a:xfrm>
            <a:off x="7063827" y="5935342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0964775-4FE7-467B-8D05-68C19C44BA1E}"/>
              </a:ext>
            </a:extLst>
          </p:cNvPr>
          <p:cNvCxnSpPr>
            <a:cxnSpLocks/>
          </p:cNvCxnSpPr>
          <p:nvPr/>
        </p:nvCxnSpPr>
        <p:spPr>
          <a:xfrm>
            <a:off x="2601607" y="6805480"/>
            <a:ext cx="44319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CB83C674-7E28-42DD-9674-76C30FD24F33}"/>
              </a:ext>
            </a:extLst>
          </p:cNvPr>
          <p:cNvCxnSpPr>
            <a:cxnSpLocks/>
          </p:cNvCxnSpPr>
          <p:nvPr/>
        </p:nvCxnSpPr>
        <p:spPr>
          <a:xfrm>
            <a:off x="2601607" y="5935342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BE6DDA6-0E8C-435D-8205-B87CBA55B29E}"/>
              </a:ext>
            </a:extLst>
          </p:cNvPr>
          <p:cNvSpPr/>
          <p:nvPr/>
        </p:nvSpPr>
        <p:spPr>
          <a:xfrm>
            <a:off x="2120191" y="5484231"/>
            <a:ext cx="4767065" cy="925010"/>
          </a:xfrm>
          <a:prstGeom prst="rect">
            <a:avLst/>
          </a:prstGeom>
          <a:solidFill>
            <a:srgbClr val="49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438B54-135D-422B-886C-15584C1BE4D0}"/>
              </a:ext>
            </a:extLst>
          </p:cNvPr>
          <p:cNvSpPr/>
          <p:nvPr/>
        </p:nvSpPr>
        <p:spPr>
          <a:xfrm>
            <a:off x="2133600" y="5484230"/>
            <a:ext cx="4376699" cy="925010"/>
          </a:xfrm>
          <a:prstGeom prst="rect">
            <a:avLst/>
          </a:prstGeom>
          <a:solidFill>
            <a:srgbClr val="FB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 CON  BIẾT MẮT XINH CỦA CON ĐÂU ?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FD7FDCD-B470-46F8-89FA-C6B62EB95F84}"/>
              </a:ext>
            </a:extLst>
          </p:cNvPr>
          <p:cNvCxnSpPr>
            <a:cxnSpLocks/>
          </p:cNvCxnSpPr>
          <p:nvPr/>
        </p:nvCxnSpPr>
        <p:spPr>
          <a:xfrm>
            <a:off x="6887256" y="5946736"/>
            <a:ext cx="176572" cy="12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7" y="21771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03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C9F4405-EEC5-4064-9788-482B87D3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19" y="0"/>
            <a:ext cx="9144000" cy="6858000"/>
          </a:xfrm>
          <a:prstGeom prst="rect">
            <a:avLst/>
          </a:prstGeom>
        </p:spPr>
      </p:pic>
      <p:sp>
        <p:nvSpPr>
          <p:cNvPr id="11" name="Parallelogram 10">
            <a:extLst>
              <a:ext uri="{FF2B5EF4-FFF2-40B4-BE49-F238E27FC236}">
                <a16:creationId xmlns="" xmlns:a16="http://schemas.microsoft.com/office/drawing/2014/main" id="{C355D9D6-D327-4801-B836-673FC9B59DB2}"/>
              </a:ext>
            </a:extLst>
          </p:cNvPr>
          <p:cNvSpPr/>
          <p:nvPr/>
        </p:nvSpPr>
        <p:spPr>
          <a:xfrm rot="20917577">
            <a:off x="7360177" y="-440454"/>
            <a:ext cx="1398626" cy="7714236"/>
          </a:xfrm>
          <a:prstGeom prst="parallelogram">
            <a:avLst/>
          </a:prstGeom>
          <a:solidFill>
            <a:srgbClr val="D8B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>
            <a:extLst>
              <a:ext uri="{FF2B5EF4-FFF2-40B4-BE49-F238E27FC236}">
                <a16:creationId xmlns="" xmlns:a16="http://schemas.microsoft.com/office/drawing/2014/main" id="{23958F76-ED45-425F-8757-64C5E1ECDB88}"/>
              </a:ext>
            </a:extLst>
          </p:cNvPr>
          <p:cNvSpPr/>
          <p:nvPr/>
        </p:nvSpPr>
        <p:spPr>
          <a:xfrm>
            <a:off x="7959665" y="-197168"/>
            <a:ext cx="1398626" cy="7055168"/>
          </a:xfrm>
          <a:prstGeom prst="parallelogram">
            <a:avLst/>
          </a:prstGeom>
          <a:solidFill>
            <a:srgbClr val="4E5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717C9AF-0A84-4587-ABC3-8D6A50F04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12144" y="-502617"/>
            <a:ext cx="1081310" cy="14054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450BA4C9-1FF6-4D14-8255-382B07EBBA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18061" y="913870"/>
            <a:ext cx="1595592" cy="2014526"/>
          </a:xfrm>
          <a:prstGeom prst="rect">
            <a:avLst/>
          </a:prstGeom>
        </p:spPr>
      </p:pic>
      <p:sp>
        <p:nvSpPr>
          <p:cNvPr id="16" name="Parallelogram 15">
            <a:extLst>
              <a:ext uri="{FF2B5EF4-FFF2-40B4-BE49-F238E27FC236}">
                <a16:creationId xmlns="" xmlns:a16="http://schemas.microsoft.com/office/drawing/2014/main" id="{C9A1E5F3-D85A-4C6C-9B33-9558C6450B9D}"/>
              </a:ext>
            </a:extLst>
          </p:cNvPr>
          <p:cNvSpPr/>
          <p:nvPr/>
        </p:nvSpPr>
        <p:spPr>
          <a:xfrm>
            <a:off x="1069922" y="-623206"/>
            <a:ext cx="1398626" cy="7714236"/>
          </a:xfrm>
          <a:prstGeom prst="parallelogram">
            <a:avLst/>
          </a:prstGeom>
          <a:solidFill>
            <a:srgbClr val="7BBEB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8FD7FDCD-B470-46F8-89FA-C6B62EB95F84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6159062" y="4225581"/>
            <a:ext cx="176572" cy="12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arallelogram 16">
            <a:extLst>
              <a:ext uri="{FF2B5EF4-FFF2-40B4-BE49-F238E27FC236}">
                <a16:creationId xmlns="" xmlns:a16="http://schemas.microsoft.com/office/drawing/2014/main" id="{C1F9012E-5944-41D2-8722-60B8C51A7F19}"/>
              </a:ext>
            </a:extLst>
          </p:cNvPr>
          <p:cNvSpPr/>
          <p:nvPr/>
        </p:nvSpPr>
        <p:spPr>
          <a:xfrm>
            <a:off x="212365" y="-197168"/>
            <a:ext cx="1398626" cy="7055168"/>
          </a:xfrm>
          <a:prstGeom prst="parallelogram">
            <a:avLst/>
          </a:prstGeom>
          <a:solidFill>
            <a:srgbClr val="AF49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E80D18A4-2E8A-4F37-8056-A47DBDBAFD3B}"/>
              </a:ext>
            </a:extLst>
          </p:cNvPr>
          <p:cNvCxnSpPr>
            <a:cxnSpLocks/>
          </p:cNvCxnSpPr>
          <p:nvPr/>
        </p:nvCxnSpPr>
        <p:spPr>
          <a:xfrm>
            <a:off x="6335633" y="4214187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C0964775-4FE7-467B-8D05-68C19C44BA1E}"/>
              </a:ext>
            </a:extLst>
          </p:cNvPr>
          <p:cNvCxnSpPr>
            <a:cxnSpLocks/>
          </p:cNvCxnSpPr>
          <p:nvPr/>
        </p:nvCxnSpPr>
        <p:spPr>
          <a:xfrm>
            <a:off x="1873413" y="5084325"/>
            <a:ext cx="44319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="" xmlns:a16="http://schemas.microsoft.com/office/drawing/2014/main" id="{CB83C674-7E28-42DD-9674-76C30FD24F33}"/>
              </a:ext>
            </a:extLst>
          </p:cNvPr>
          <p:cNvCxnSpPr>
            <a:cxnSpLocks/>
          </p:cNvCxnSpPr>
          <p:nvPr/>
        </p:nvCxnSpPr>
        <p:spPr>
          <a:xfrm>
            <a:off x="1873413" y="4214187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DBE6DDA6-0E8C-435D-8205-B87CBA55B29E}"/>
              </a:ext>
            </a:extLst>
          </p:cNvPr>
          <p:cNvSpPr/>
          <p:nvPr/>
        </p:nvSpPr>
        <p:spPr>
          <a:xfrm>
            <a:off x="1391997" y="3763076"/>
            <a:ext cx="4767065" cy="925010"/>
          </a:xfrm>
          <a:prstGeom prst="rect">
            <a:avLst/>
          </a:prstGeom>
          <a:solidFill>
            <a:srgbClr val="49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B1438B54-135D-422B-886C-15584C1BE4D0}"/>
              </a:ext>
            </a:extLst>
          </p:cNvPr>
          <p:cNvSpPr/>
          <p:nvPr/>
        </p:nvSpPr>
        <p:spPr>
          <a:xfrm>
            <a:off x="1405406" y="3763075"/>
            <a:ext cx="4376699" cy="925010"/>
          </a:xfrm>
          <a:prstGeom prst="rect">
            <a:avLst/>
          </a:prstGeom>
          <a:solidFill>
            <a:srgbClr val="FB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HĐ2: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3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1862F506-E18A-4C34-BFEC-E5A2F5DC0554}"/>
              </a:ext>
            </a:extLst>
          </p:cNvPr>
          <p:cNvSpPr/>
          <p:nvPr/>
        </p:nvSpPr>
        <p:spPr>
          <a:xfrm>
            <a:off x="1460571" y="4828222"/>
            <a:ext cx="694641" cy="833868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="" xmlns:a16="http://schemas.microsoft.com/office/drawing/2014/main" id="{EB461857-E04A-4DA5-BD17-CC3DD0397291}"/>
              </a:ext>
            </a:extLst>
          </p:cNvPr>
          <p:cNvSpPr/>
          <p:nvPr/>
        </p:nvSpPr>
        <p:spPr>
          <a:xfrm>
            <a:off x="6207205" y="5662090"/>
            <a:ext cx="538328" cy="615402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="" xmlns:a16="http://schemas.microsoft.com/office/drawing/2014/main" id="{2A54360A-A42A-4475-A30E-000BF448B8ED}"/>
              </a:ext>
            </a:extLst>
          </p:cNvPr>
          <p:cNvSpPr/>
          <p:nvPr/>
        </p:nvSpPr>
        <p:spPr>
          <a:xfrm>
            <a:off x="3290774" y="4744362"/>
            <a:ext cx="327500" cy="374389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6F2C5C48-996A-41F0-BA86-111A906049E9}"/>
              </a:ext>
            </a:extLst>
          </p:cNvPr>
          <p:cNvSpPr/>
          <p:nvPr/>
        </p:nvSpPr>
        <p:spPr>
          <a:xfrm>
            <a:off x="2602654" y="1222022"/>
            <a:ext cx="426037" cy="511427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="" xmlns:a16="http://schemas.microsoft.com/office/drawing/2014/main" id="{7BDECB4D-FCBE-4DA0-91C1-FE019798055D}"/>
              </a:ext>
            </a:extLst>
          </p:cNvPr>
          <p:cNvSpPr/>
          <p:nvPr/>
        </p:nvSpPr>
        <p:spPr>
          <a:xfrm>
            <a:off x="5902729" y="3324508"/>
            <a:ext cx="553331" cy="615395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Heart 1">
            <a:extLst>
              <a:ext uri="{FF2B5EF4-FFF2-40B4-BE49-F238E27FC236}">
                <a16:creationId xmlns="" xmlns:a16="http://schemas.microsoft.com/office/drawing/2014/main" id="{D7F98401-D3EC-43BE-89E3-102D21780BE8}"/>
              </a:ext>
            </a:extLst>
          </p:cNvPr>
          <p:cNvSpPr/>
          <p:nvPr/>
        </p:nvSpPr>
        <p:spPr>
          <a:xfrm>
            <a:off x="28194000" y="-5201474"/>
            <a:ext cx="15832033" cy="14279663"/>
          </a:xfrm>
          <a:prstGeom prst="hear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art 21">
            <a:extLst>
              <a:ext uri="{FF2B5EF4-FFF2-40B4-BE49-F238E27FC236}">
                <a16:creationId xmlns="" xmlns:a16="http://schemas.microsoft.com/office/drawing/2014/main" id="{A89D9BBB-90C7-490E-A60F-51E86B8E3375}"/>
              </a:ext>
            </a:extLst>
          </p:cNvPr>
          <p:cNvSpPr/>
          <p:nvPr/>
        </p:nvSpPr>
        <p:spPr>
          <a:xfrm>
            <a:off x="30354043" y="-5201474"/>
            <a:ext cx="15832033" cy="14279663"/>
          </a:xfrm>
          <a:prstGeom prst="heart">
            <a:avLst/>
          </a:prstGeom>
          <a:solidFill>
            <a:srgbClr val="FBF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art 22">
            <a:extLst>
              <a:ext uri="{FF2B5EF4-FFF2-40B4-BE49-F238E27FC236}">
                <a16:creationId xmlns="" xmlns:a16="http://schemas.microsoft.com/office/drawing/2014/main" id="{3B876FC8-9BB3-417C-B0E6-11949B4DBC62}"/>
              </a:ext>
            </a:extLst>
          </p:cNvPr>
          <p:cNvSpPr/>
          <p:nvPr/>
        </p:nvSpPr>
        <p:spPr>
          <a:xfrm>
            <a:off x="30369283" y="-5429771"/>
            <a:ext cx="15832033" cy="14279663"/>
          </a:xfrm>
          <a:prstGeom prst="heart">
            <a:avLst/>
          </a:prstGeom>
          <a:solidFill>
            <a:srgbClr val="B4FE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art 23">
            <a:extLst>
              <a:ext uri="{FF2B5EF4-FFF2-40B4-BE49-F238E27FC236}">
                <a16:creationId xmlns="" xmlns:a16="http://schemas.microsoft.com/office/drawing/2014/main" id="{01D19428-766B-4010-A3F0-37B6355833AE}"/>
              </a:ext>
            </a:extLst>
          </p:cNvPr>
          <p:cNvSpPr/>
          <p:nvPr/>
        </p:nvSpPr>
        <p:spPr>
          <a:xfrm>
            <a:off x="30830520" y="-5355556"/>
            <a:ext cx="15832033" cy="14279663"/>
          </a:xfrm>
          <a:prstGeom prst="heart">
            <a:avLst/>
          </a:prstGeom>
          <a:solidFill>
            <a:srgbClr val="77E4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art 24">
            <a:extLst>
              <a:ext uri="{FF2B5EF4-FFF2-40B4-BE49-F238E27FC236}">
                <a16:creationId xmlns="" xmlns:a16="http://schemas.microsoft.com/office/drawing/2014/main" id="{245644ED-2B00-4820-9B1A-4273B0F1D555}"/>
              </a:ext>
            </a:extLst>
          </p:cNvPr>
          <p:cNvSpPr/>
          <p:nvPr/>
        </p:nvSpPr>
        <p:spPr>
          <a:xfrm>
            <a:off x="30861000" y="-5218699"/>
            <a:ext cx="15832033" cy="14279663"/>
          </a:xfrm>
          <a:prstGeom prst="heart">
            <a:avLst/>
          </a:prstGeom>
          <a:solidFill>
            <a:srgbClr val="998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8" y="36324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91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250" fill="hold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013 0.00995 L 0.15261 1.85185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50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xit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.00013 0.00996 L 0.15261 -1.85185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5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xit" presetSubtype="16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3242 0.00949 L -0.06797 1.85185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26" y="-48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4.16667E-7 2.22222E-6 L -0.06133 0.0222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111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" presetClass="entr" presetSubtype="3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xit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6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xit" presetSubtype="16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6" presetClass="entr" presetSubtype="32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xit" presetSubtype="16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750"/>
                            </p:stCondLst>
                            <p:childTnLst>
                              <p:par>
                                <p:cTn id="9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750"/>
                            </p:stCondLst>
                            <p:childTnLst>
                              <p:par>
                                <p:cTn id="9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750"/>
                            </p:stCondLst>
                            <p:childTnLst>
                              <p:par>
                                <p:cTn id="10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750"/>
                            </p:stCondLst>
                            <p:childTnLst>
                              <p:par>
                                <p:cTn id="1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2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C9F4405-EEC5-4064-9788-482B87D3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19" y="0"/>
            <a:ext cx="9144000" cy="6858000"/>
          </a:xfrm>
          <a:prstGeom prst="rect">
            <a:avLst/>
          </a:prstGeom>
        </p:spPr>
      </p:pic>
      <p:sp>
        <p:nvSpPr>
          <p:cNvPr id="11" name="Parallelogram 10">
            <a:extLst>
              <a:ext uri="{FF2B5EF4-FFF2-40B4-BE49-F238E27FC236}">
                <a16:creationId xmlns:a16="http://schemas.microsoft.com/office/drawing/2014/main" xmlns="" id="{C355D9D6-D327-4801-B836-673FC9B59DB2}"/>
              </a:ext>
            </a:extLst>
          </p:cNvPr>
          <p:cNvSpPr/>
          <p:nvPr/>
        </p:nvSpPr>
        <p:spPr>
          <a:xfrm rot="20917577">
            <a:off x="7360177" y="-440454"/>
            <a:ext cx="1398626" cy="7714236"/>
          </a:xfrm>
          <a:prstGeom prst="parallelogram">
            <a:avLst/>
          </a:prstGeom>
          <a:solidFill>
            <a:srgbClr val="D8B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xmlns="" id="{23958F76-ED45-425F-8757-64C5E1ECDB88}"/>
              </a:ext>
            </a:extLst>
          </p:cNvPr>
          <p:cNvSpPr/>
          <p:nvPr/>
        </p:nvSpPr>
        <p:spPr>
          <a:xfrm>
            <a:off x="7959665" y="-197168"/>
            <a:ext cx="1398626" cy="7055168"/>
          </a:xfrm>
          <a:prstGeom prst="parallelogram">
            <a:avLst/>
          </a:prstGeom>
          <a:solidFill>
            <a:srgbClr val="4E5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717C9AF-0A84-4587-ABC3-8D6A50F04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12144" y="-502617"/>
            <a:ext cx="1081310" cy="14054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50BA4C9-1FF6-4D14-8255-382B07EBBA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18061" y="913870"/>
            <a:ext cx="1595592" cy="2014526"/>
          </a:xfrm>
          <a:prstGeom prst="rect">
            <a:avLst/>
          </a:prstGeom>
        </p:spPr>
      </p:pic>
      <p:sp>
        <p:nvSpPr>
          <p:cNvPr id="16" name="Parallelogram 15">
            <a:extLst>
              <a:ext uri="{FF2B5EF4-FFF2-40B4-BE49-F238E27FC236}">
                <a16:creationId xmlns:a16="http://schemas.microsoft.com/office/drawing/2014/main" xmlns="" id="{C9A1E5F3-D85A-4C6C-9B33-9558C6450B9D}"/>
              </a:ext>
            </a:extLst>
          </p:cNvPr>
          <p:cNvSpPr/>
          <p:nvPr/>
        </p:nvSpPr>
        <p:spPr>
          <a:xfrm>
            <a:off x="1069922" y="-623206"/>
            <a:ext cx="1398626" cy="7714236"/>
          </a:xfrm>
          <a:prstGeom prst="parallelogram">
            <a:avLst/>
          </a:prstGeom>
          <a:solidFill>
            <a:srgbClr val="7BBEB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8FD7FDCD-B470-46F8-89FA-C6B62EB95F84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6159062" y="4225581"/>
            <a:ext cx="176572" cy="129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arallelogram 16">
            <a:extLst>
              <a:ext uri="{FF2B5EF4-FFF2-40B4-BE49-F238E27FC236}">
                <a16:creationId xmlns:a16="http://schemas.microsoft.com/office/drawing/2014/main" xmlns="" id="{C1F9012E-5944-41D2-8722-60B8C51A7F19}"/>
              </a:ext>
            </a:extLst>
          </p:cNvPr>
          <p:cNvSpPr/>
          <p:nvPr/>
        </p:nvSpPr>
        <p:spPr>
          <a:xfrm>
            <a:off x="212365" y="-197168"/>
            <a:ext cx="1398626" cy="7055168"/>
          </a:xfrm>
          <a:prstGeom prst="parallelogram">
            <a:avLst/>
          </a:prstGeom>
          <a:solidFill>
            <a:srgbClr val="AF49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E80D18A4-2E8A-4F37-8056-A47DBDBAFD3B}"/>
              </a:ext>
            </a:extLst>
          </p:cNvPr>
          <p:cNvCxnSpPr>
            <a:cxnSpLocks/>
          </p:cNvCxnSpPr>
          <p:nvPr/>
        </p:nvCxnSpPr>
        <p:spPr>
          <a:xfrm>
            <a:off x="6335633" y="4214187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C0964775-4FE7-467B-8D05-68C19C44BA1E}"/>
              </a:ext>
            </a:extLst>
          </p:cNvPr>
          <p:cNvCxnSpPr>
            <a:cxnSpLocks/>
          </p:cNvCxnSpPr>
          <p:nvPr/>
        </p:nvCxnSpPr>
        <p:spPr>
          <a:xfrm>
            <a:off x="1873413" y="5084325"/>
            <a:ext cx="44319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CB83C674-7E28-42DD-9674-76C30FD24F33}"/>
              </a:ext>
            </a:extLst>
          </p:cNvPr>
          <p:cNvCxnSpPr>
            <a:cxnSpLocks/>
          </p:cNvCxnSpPr>
          <p:nvPr/>
        </p:nvCxnSpPr>
        <p:spPr>
          <a:xfrm>
            <a:off x="1873413" y="4214187"/>
            <a:ext cx="0" cy="870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BE6DDA6-0E8C-435D-8205-B87CBA55B29E}"/>
              </a:ext>
            </a:extLst>
          </p:cNvPr>
          <p:cNvSpPr/>
          <p:nvPr/>
        </p:nvSpPr>
        <p:spPr>
          <a:xfrm>
            <a:off x="1391997" y="3763076"/>
            <a:ext cx="4767065" cy="925010"/>
          </a:xfrm>
          <a:prstGeom prst="rect">
            <a:avLst/>
          </a:prstGeom>
          <a:solidFill>
            <a:srgbClr val="49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1438B54-135D-422B-886C-15584C1BE4D0}"/>
              </a:ext>
            </a:extLst>
          </p:cNvPr>
          <p:cNvSpPr/>
          <p:nvPr/>
        </p:nvSpPr>
        <p:spPr>
          <a:xfrm>
            <a:off x="1405406" y="3763075"/>
            <a:ext cx="4376699" cy="925010"/>
          </a:xfrm>
          <a:prstGeom prst="rect">
            <a:avLst/>
          </a:prstGeom>
          <a:solidFill>
            <a:srgbClr val="FB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HĐ3: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1862F506-E18A-4C34-BFEC-E5A2F5DC0554}"/>
              </a:ext>
            </a:extLst>
          </p:cNvPr>
          <p:cNvSpPr/>
          <p:nvPr/>
        </p:nvSpPr>
        <p:spPr>
          <a:xfrm>
            <a:off x="1460571" y="4828222"/>
            <a:ext cx="694641" cy="833868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EB461857-E04A-4DA5-BD17-CC3DD0397291}"/>
              </a:ext>
            </a:extLst>
          </p:cNvPr>
          <p:cNvSpPr/>
          <p:nvPr/>
        </p:nvSpPr>
        <p:spPr>
          <a:xfrm>
            <a:off x="6207205" y="5662090"/>
            <a:ext cx="538328" cy="615402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2A54360A-A42A-4475-A30E-000BF448B8ED}"/>
              </a:ext>
            </a:extLst>
          </p:cNvPr>
          <p:cNvSpPr/>
          <p:nvPr/>
        </p:nvSpPr>
        <p:spPr>
          <a:xfrm>
            <a:off x="3290774" y="4744362"/>
            <a:ext cx="327500" cy="374389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6F2C5C48-996A-41F0-BA86-111A906049E9}"/>
              </a:ext>
            </a:extLst>
          </p:cNvPr>
          <p:cNvSpPr/>
          <p:nvPr/>
        </p:nvSpPr>
        <p:spPr>
          <a:xfrm>
            <a:off x="2602654" y="1222022"/>
            <a:ext cx="426037" cy="511427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7BDECB4D-FCBE-4DA0-91C1-FE019798055D}"/>
              </a:ext>
            </a:extLst>
          </p:cNvPr>
          <p:cNvSpPr/>
          <p:nvPr/>
        </p:nvSpPr>
        <p:spPr>
          <a:xfrm>
            <a:off x="5902729" y="3324508"/>
            <a:ext cx="553331" cy="615395"/>
          </a:xfrm>
          <a:prstGeom prst="ellipse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Heart 1">
            <a:extLst>
              <a:ext uri="{FF2B5EF4-FFF2-40B4-BE49-F238E27FC236}">
                <a16:creationId xmlns:a16="http://schemas.microsoft.com/office/drawing/2014/main" xmlns="" id="{D7F98401-D3EC-43BE-89E3-102D21780BE8}"/>
              </a:ext>
            </a:extLst>
          </p:cNvPr>
          <p:cNvSpPr/>
          <p:nvPr/>
        </p:nvSpPr>
        <p:spPr>
          <a:xfrm>
            <a:off x="28194000" y="-5201474"/>
            <a:ext cx="15832033" cy="14279663"/>
          </a:xfrm>
          <a:prstGeom prst="hear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xmlns="" id="{A89D9BBB-90C7-490E-A60F-51E86B8E3375}"/>
              </a:ext>
            </a:extLst>
          </p:cNvPr>
          <p:cNvSpPr/>
          <p:nvPr/>
        </p:nvSpPr>
        <p:spPr>
          <a:xfrm>
            <a:off x="30354043" y="-5201474"/>
            <a:ext cx="15832033" cy="14279663"/>
          </a:xfrm>
          <a:prstGeom prst="heart">
            <a:avLst/>
          </a:prstGeom>
          <a:solidFill>
            <a:srgbClr val="FBF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xmlns="" id="{3B876FC8-9BB3-417C-B0E6-11949B4DBC62}"/>
              </a:ext>
            </a:extLst>
          </p:cNvPr>
          <p:cNvSpPr/>
          <p:nvPr/>
        </p:nvSpPr>
        <p:spPr>
          <a:xfrm>
            <a:off x="30369283" y="-5429771"/>
            <a:ext cx="15832033" cy="14279663"/>
          </a:xfrm>
          <a:prstGeom prst="heart">
            <a:avLst/>
          </a:prstGeom>
          <a:solidFill>
            <a:srgbClr val="B4FE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xmlns="" id="{01D19428-766B-4010-A3F0-37B6355833AE}"/>
              </a:ext>
            </a:extLst>
          </p:cNvPr>
          <p:cNvSpPr/>
          <p:nvPr/>
        </p:nvSpPr>
        <p:spPr>
          <a:xfrm>
            <a:off x="30830520" y="-5355556"/>
            <a:ext cx="15832033" cy="14279663"/>
          </a:xfrm>
          <a:prstGeom prst="heart">
            <a:avLst/>
          </a:prstGeom>
          <a:solidFill>
            <a:srgbClr val="77E4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xmlns="" id="{245644ED-2B00-4820-9B1A-4273B0F1D555}"/>
              </a:ext>
            </a:extLst>
          </p:cNvPr>
          <p:cNvSpPr/>
          <p:nvPr/>
        </p:nvSpPr>
        <p:spPr>
          <a:xfrm>
            <a:off x="30861000" y="-5218699"/>
            <a:ext cx="15832033" cy="14279663"/>
          </a:xfrm>
          <a:prstGeom prst="heart">
            <a:avLst/>
          </a:prstGeom>
          <a:solidFill>
            <a:srgbClr val="998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69" y="-35169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97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250" fill="hold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0013 0.00995 L 0.15261 1.85185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50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xit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.00013 0.00996 L 0.15261 -1.85185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5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xit" presetSubtype="16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03242 0.00949 L -0.06797 1.85185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26" y="-48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4.16667E-7 2.22222E-6 L -0.06133 0.0222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111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" presetClass="entr" presetSubtype="3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xit" presetSubtype="16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6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xit" presetSubtype="16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6" presetClass="entr" presetSubtype="32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xit" presetSubtype="16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750"/>
                            </p:stCondLst>
                            <p:childTnLst>
                              <p:par>
                                <p:cTn id="9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750"/>
                            </p:stCondLst>
                            <p:childTnLst>
                              <p:par>
                                <p:cTn id="9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750"/>
                            </p:stCondLst>
                            <p:childTnLst>
                              <p:par>
                                <p:cTn id="10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750"/>
                            </p:stCondLst>
                            <p:childTnLst>
                              <p:par>
                                <p:cTn id="1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2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00400" y="745785"/>
            <a:ext cx="29208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b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71800" y="1961252"/>
            <a:ext cx="326082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Vỗ</a:t>
            </a:r>
            <a:r>
              <a:rPr lang="en-US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32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Giậm</a:t>
            </a:r>
            <a:r>
              <a:rPr lang="en-US" sz="3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cái</a:t>
            </a:r>
            <a:endParaRPr lang="en-US" sz="3200" b="1" cap="none" spc="0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3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3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endParaRPr lang="en-US" sz="32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532" y="21771"/>
            <a:ext cx="1162468" cy="11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8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/>
    </mc:Choice>
    <mc:Fallback xmlns="">
      <p:transition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229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10</cp:revision>
  <dcterms:created xsi:type="dcterms:W3CDTF">2021-11-13T12:47:57Z</dcterms:created>
  <dcterms:modified xsi:type="dcterms:W3CDTF">2022-10-06T06:40:47Z</dcterms:modified>
</cp:coreProperties>
</file>