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82" r:id="rId5"/>
    <p:sldId id="277" r:id="rId6"/>
    <p:sldId id="263" r:id="rId7"/>
    <p:sldId id="265" r:id="rId8"/>
    <p:sldId id="267" r:id="rId9"/>
    <p:sldId id="269" r:id="rId10"/>
    <p:sldId id="280" r:id="rId11"/>
    <p:sldId id="27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7C95-E88E-480C-A784-AD6859AE58F3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4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bum.blog.yam.com/show.php?a=rebaca0210&amp;f=5235243&amp;i=4921554&amp;p=21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mix_44s%20(audio-joiner.co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4.gif"/><Relationship Id="rId12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gif"/><Relationship Id="rId5" Type="http://schemas.openxmlformats.org/officeDocument/2006/relationships/image" Target="../media/image19.png"/><Relationship Id="rId10" Type="http://schemas.openxmlformats.org/officeDocument/2006/relationships/image" Target="../media/image23.gif"/><Relationship Id="rId4" Type="http://schemas.openxmlformats.org/officeDocument/2006/relationships/image" Target="../media/image18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AutoShape 8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FF00"/>
              </a:solidFill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2068" name="Picture 85" descr="hoa-h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86" descr="hoa-d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87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2065" name="Picture 81" descr="hoa-h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82" descr="hoa-d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83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sz="1800" b="1">
              <a:latin typeface="Arial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4135284" y="253365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553086" y="1439544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688981" y="679450"/>
            <a:ext cx="77660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ỦY BAN NHÂN DÂN QUẬN LONG BIÊN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TRƯỜNG MẦM NON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GIA QUẤT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1004549" y="2057400"/>
            <a:ext cx="7086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Lĩnh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ngôn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ngữ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chữa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cháy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3 - 4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20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25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phút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dạy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Hoàng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Giang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64" name="Picture 8" descr="lang 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5394325"/>
            <a:ext cx="2362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 animBg="1"/>
      <p:bldP spid="12317" grpId="0" animBg="1"/>
      <p:bldP spid="12318" grpId="0" animBg="1"/>
      <p:bldP spid="123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2" descr="1555phw">
            <a:hlinkClick r:id="" action="ppaction://noaction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-2614612" y="30718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2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6027738" y="31353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25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28600" y="6372225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28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55588" y="0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3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3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617220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3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16913" y="0"/>
            <a:ext cx="827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3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2057400"/>
            <a:ext cx="777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829" name="Picture 11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835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762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524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7" name="Picture 21" descr="star0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724400"/>
            <a:ext cx="2143125" cy="1476375"/>
          </a:xfrm>
          <a:prstGeom prst="rect">
            <a:avLst/>
          </a:prstGeom>
          <a:noFill/>
        </p:spPr>
      </p:pic>
      <p:pic>
        <p:nvPicPr>
          <p:cNvPr id="162838" name="Picture 22" descr="ani-23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876800"/>
            <a:ext cx="1752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4971124567657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85800" y="2286000"/>
            <a:ext cx="754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TC: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</a:rPr>
              <a:t>Bắt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</a:rPr>
              <a:t>chước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</a:rPr>
              <a:t>kêu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 PTGT</a:t>
            </a:r>
            <a:endParaRPr lang="en-US" sz="44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WordArt 9"/>
          <p:cNvSpPr>
            <a:spLocks noChangeArrowheads="1" noChangeShapeType="1" noTextEdit="1"/>
          </p:cNvSpPr>
          <p:nvPr/>
        </p:nvSpPr>
        <p:spPr bwMode="auto">
          <a:xfrm>
            <a:off x="314325" y="428625"/>
            <a:ext cx="8610600" cy="6477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18140"/>
                <a:gd name="adj2" fmla="val 77241"/>
              </a:avLst>
            </a:prstTxWarp>
          </a:bodyPr>
          <a:lstStyle/>
          <a:p>
            <a:pPr algn="ctr"/>
            <a:r>
              <a:rPr lang="vi-VN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CHƯƠNG TRÌNH </a:t>
            </a:r>
            <a:r>
              <a:rPr lang="en-US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“ VƯỜN THƠ CỦA BÉ</a:t>
            </a:r>
            <a:r>
              <a:rPr lang="vi-VN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” </a:t>
            </a:r>
            <a:r>
              <a:rPr lang="vi-VN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ĐẾN ĐÂY LÀ KẾT THÚC</a:t>
            </a:r>
            <a:endParaRPr lang="en-US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057400" y="3352800"/>
            <a:ext cx="5486400" cy="1570038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XIN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QUÝ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173" name="Picture 7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524000"/>
            <a:ext cx="180975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394325"/>
            <a:ext cx="2362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nhom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48604">
            <a:off x="8324850" y="0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nhom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0644">
            <a:off x="8324850" y="4219575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nhom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14673">
            <a:off x="0" y="4219575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nhom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66800"/>
            <a:ext cx="819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44" name="Picture 4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63845" name="WordArt 5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5334000" cy="3733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63846" name="Picture 23" descr="heartandleaf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7" name="WordArt 7"/>
          <p:cNvSpPr>
            <a:spLocks noChangeArrowheads="1" noChangeShapeType="1" noTextEdit="1"/>
          </p:cNvSpPr>
          <p:nvPr/>
        </p:nvSpPr>
        <p:spPr bwMode="auto">
          <a:xfrm>
            <a:off x="2590800" y="2209800"/>
            <a:ext cx="5410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Vườn</a:t>
            </a:r>
            <a:r>
              <a:rPr lang="en-US" sz="3600" b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600" b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endParaRPr lang="en-US" sz="3600" b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48" name="Picture 20" descr="happyfac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914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  <p:bldP spid="163845" grpId="1" animBg="1"/>
      <p:bldP spid="1638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精美花卉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371600" y="1295400"/>
            <a:ext cx="6781800" cy="5943600"/>
          </a:xfr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ix_44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1066800" y="5486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2" descr="1555phw">
            <a:hlinkClick r:id="" action="ppaction://noaction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-2614612" y="30718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2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6027738" y="31353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25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28600" y="6372225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28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55588" y="0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3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3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617220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3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16913" y="0"/>
            <a:ext cx="827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3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251585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829" name="Picture 11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835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762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524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7" name="Picture 21" descr="star0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724400"/>
            <a:ext cx="2143125" cy="1476375"/>
          </a:xfrm>
          <a:prstGeom prst="rect">
            <a:avLst/>
          </a:prstGeom>
          <a:noFill/>
        </p:spPr>
      </p:pic>
      <p:pic>
        <p:nvPicPr>
          <p:cNvPr id="162838" name="Picture 22" descr="ani-23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876800"/>
            <a:ext cx="1752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0E75F3-2763-4017-A7DB-5201649167FF}" type="datetime1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Trưowng Thị Nguyệt</a:t>
            </a:r>
          </a:p>
        </p:txBody>
      </p:sp>
      <p:pic>
        <p:nvPicPr>
          <p:cNvPr id="5124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3276600" y="533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8534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0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57044" y="3271044"/>
            <a:ext cx="6858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1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71043" y="3271043"/>
            <a:ext cx="6858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2" descr="nen 2"/>
          <p:cNvPicPr>
            <a:picLocks noChangeAspect="1" noChangeArrowheads="1"/>
          </p:cNvPicPr>
          <p:nvPr/>
        </p:nvPicPr>
        <p:blipFill>
          <a:blip r:embed="rId5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228600" y="6096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3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542088"/>
            <a:ext cx="85344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8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533400" y="53340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9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7924800" y="49530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0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7696200" y="54864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7" descr="272_l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191000"/>
            <a:ext cx="1189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0" descr="Buom01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6075363"/>
            <a:ext cx="685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6" descr="1742011175932174[1]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190500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4" descr="sun2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381000"/>
            <a:ext cx="1219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7" descr="HO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-800100" y="1257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7" descr="HO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3048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7" descr="loai hoa (8) copy.png"/>
          <p:cNvPicPr>
            <a:picLocks noChangeAspect="1"/>
          </p:cNvPicPr>
          <p:nvPr/>
        </p:nvPicPr>
        <p:blipFill>
          <a:blip r:embed="rId13">
            <a:lum bright="-30000"/>
          </a:blip>
          <a:srcRect/>
          <a:stretch>
            <a:fillRect/>
          </a:stretch>
        </p:blipFill>
        <p:spPr bwMode="auto">
          <a:xfrm>
            <a:off x="2514600" y="3352800"/>
            <a:ext cx="149225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9" descr="DICHOI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084098">
            <a:off x="590550" y="2046288"/>
            <a:ext cx="1989138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3" descr="con buom 1"/>
          <p:cNvPicPr>
            <a:picLocks noChangeAspect="1" noChangeArrowheads="1" noCrop="1"/>
          </p:cNvPicPr>
          <p:nvPr/>
        </p:nvPicPr>
        <p:blipFill>
          <a:blip r:embed="rId9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133600" y="4572000"/>
            <a:ext cx="990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6" name="WordArt 22"/>
          <p:cNvSpPr>
            <a:spLocks noChangeArrowheads="1" noChangeShapeType="1" noTextEdit="1"/>
          </p:cNvSpPr>
          <p:nvPr/>
        </p:nvSpPr>
        <p:spPr bwMode="auto">
          <a:xfrm>
            <a:off x="1905001" y="1524000"/>
            <a:ext cx="67818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116"/>
                <a:gd name="adj2" fmla="val 0"/>
              </a:avLst>
            </a:prstTxWarp>
          </a:bodyPr>
          <a:lstStyle/>
          <a:p>
            <a:pPr algn="ctr"/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</a:t>
            </a:r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chữa</a:t>
            </a:r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cháy</a:t>
            </a:r>
            <a:endParaRPr lang="en-US" sz="2000" b="1" i="1" kern="10" dirty="0" smtClean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2000" b="1" i="1" kern="10" dirty="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Hổ</a:t>
            </a:r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47" name="Picture 20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09444" y="3423444"/>
            <a:ext cx="6858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38200" y="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.VnArabiaH" pitchFamily="34" charset="0"/>
              </a:rPr>
              <a:t>    </a:t>
            </a:r>
          </a:p>
          <a:p>
            <a:pPr algn="ctr"/>
            <a:endParaRPr lang="en-US" sz="4400" dirty="0">
              <a:solidFill>
                <a:srgbClr val="800080"/>
              </a:solidFill>
              <a:latin typeface=".VnAristoteH" pitchFamily="34" charset="0"/>
            </a:endParaRPr>
          </a:p>
        </p:txBody>
      </p:sp>
      <p:pic>
        <p:nvPicPr>
          <p:cNvPr id="22538" name="Picture 10" descr="800px-Fire_Engine_Clay_Tw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23900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334000" y="5867400"/>
            <a:ext cx="38100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đỏ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lửa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Bụng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chứa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đầy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800px-French_fire_engine_parading_DSC00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14600" y="0"/>
            <a:ext cx="38862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Tôi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chạy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như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bay</a:t>
            </a:r>
          </a:p>
          <a:p>
            <a:pPr algn="ctr"/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Hét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vang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đường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phố</a:t>
            </a:r>
            <a:endParaRPr lang="en-US" sz="3200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47110" name="Picture 6" descr="1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3825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12617022273758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4267200" y="0"/>
            <a:ext cx="4038600" cy="1981200"/>
          </a:xfrm>
          <a:prstGeom prst="wedgeEllipseCallout">
            <a:avLst>
              <a:gd name="adj1" fmla="val -45116"/>
              <a:gd name="adj2" fmla="val 7003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Nhà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ai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bốc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lửa</a:t>
            </a:r>
            <a:endParaRPr lang="en-US" sz="3200" dirty="0" smtClean="0">
              <a:solidFill>
                <a:srgbClr val="FF330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Tôi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dập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liền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tay</a:t>
            </a:r>
            <a:endParaRPr lang="en-US" sz="3200" dirty="0"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9156" name="Picture 4" descr="chay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667000" y="0"/>
            <a:ext cx="5410200" cy="1981200"/>
          </a:xfrm>
          <a:prstGeom prst="cloudCallout">
            <a:avLst>
              <a:gd name="adj1" fmla="val -43574"/>
              <a:gd name="adj2" fmla="val 120755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Ai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gọi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chữa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cháy</a:t>
            </a:r>
            <a:endParaRPr lang="en-US" sz="3200" dirty="0" smtClean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Có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ngay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!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Có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+mj-lt"/>
              </a:rPr>
              <a:t>ngay</a:t>
            </a:r>
            <a:r>
              <a:rPr lang="en-US" sz="3200" dirty="0" smtClean="0">
                <a:solidFill>
                  <a:srgbClr val="FF3300"/>
                </a:solidFill>
                <a:latin typeface="+mj-lt"/>
              </a:rPr>
              <a:t>!</a:t>
            </a:r>
            <a:endParaRPr lang="en-US" sz="3200" dirty="0"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173</Words>
  <Application>Microsoft Office PowerPoint</Application>
  <PresentationFormat>On-screen Show (4:3)</PresentationFormat>
  <Paragraphs>38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17</cp:revision>
  <dcterms:created xsi:type="dcterms:W3CDTF">2021-03-22T09:49:03Z</dcterms:created>
  <dcterms:modified xsi:type="dcterms:W3CDTF">2022-10-06T06:47:33Z</dcterms:modified>
</cp:coreProperties>
</file>