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Lst>
  <p:notesMasterIdLst>
    <p:notesMasterId r:id="rId15"/>
  </p:notesMasterIdLst>
  <p:sldIdLst>
    <p:sldId id="300" r:id="rId3"/>
    <p:sldId id="302" r:id="rId4"/>
    <p:sldId id="303" r:id="rId5"/>
    <p:sldId id="294" r:id="rId6"/>
    <p:sldId id="304" r:id="rId7"/>
    <p:sldId id="282" r:id="rId8"/>
    <p:sldId id="296" r:id="rId9"/>
    <p:sldId id="297" r:id="rId10"/>
    <p:sldId id="306" r:id="rId11"/>
    <p:sldId id="307" r:id="rId12"/>
    <p:sldId id="309" r:id="rId13"/>
    <p:sldId id="308" r:id="rId1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6699"/>
    <a:srgbClr val="0066CC"/>
    <a:srgbClr val="993300"/>
    <a:srgbClr val="CC3300"/>
    <a:srgbClr val="0000CC"/>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74" autoAdjust="0"/>
    <p:restoredTop sz="94660"/>
  </p:normalViewPr>
  <p:slideViewPr>
    <p:cSldViewPr>
      <p:cViewPr>
        <p:scale>
          <a:sx n="60" d="100"/>
          <a:sy n="60" d="100"/>
        </p:scale>
        <p:origin x="-1548" y="-66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3C8DDC3-1E2D-4CE6-94DD-AFD36B83FA16}" type="datetimeFigureOut">
              <a:rPr lang="en-US"/>
              <a:pPr>
                <a:defRPr/>
              </a:pPr>
              <a:t>9/19/2022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F4AEBC01-EF51-47F1-AEB7-CDBB2EB28DB0}" type="slidenum">
              <a:rPr lang="en-US"/>
              <a:pPr>
                <a:defRPr/>
              </a:pPr>
              <a:t>‹#›</a:t>
            </a:fld>
            <a:endParaRPr lang="en-US"/>
          </a:p>
        </p:txBody>
      </p:sp>
    </p:spTree>
    <p:extLst>
      <p:ext uri="{BB962C8B-B14F-4D97-AF65-F5344CB8AC3E}">
        <p14:creationId xmlns:p14="http://schemas.microsoft.com/office/powerpoint/2010/main" val="18030832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E99D88B-9963-460B-9E99-E4F71743DE1C}" type="slidenum">
              <a:rPr lang="en-US" altLang="en-US"/>
              <a:pPr>
                <a:defRPr/>
              </a:pPr>
              <a:t>‹#›</a:t>
            </a:fld>
            <a:endParaRPr lang="en-US" altLang="en-US"/>
          </a:p>
        </p:txBody>
      </p:sp>
    </p:spTree>
    <p:extLst>
      <p:ext uri="{BB962C8B-B14F-4D97-AF65-F5344CB8AC3E}">
        <p14:creationId xmlns:p14="http://schemas.microsoft.com/office/powerpoint/2010/main" val="1047323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EFB0A76-A710-4265-B8E6-82D1D851E714}" type="slidenum">
              <a:rPr lang="en-US" altLang="en-US"/>
              <a:pPr>
                <a:defRPr/>
              </a:pPr>
              <a:t>‹#›</a:t>
            </a:fld>
            <a:endParaRPr lang="en-US" altLang="en-US"/>
          </a:p>
        </p:txBody>
      </p:sp>
    </p:spTree>
    <p:extLst>
      <p:ext uri="{BB962C8B-B14F-4D97-AF65-F5344CB8AC3E}">
        <p14:creationId xmlns:p14="http://schemas.microsoft.com/office/powerpoint/2010/main" val="2164174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A1506E0-2315-421D-9EB1-E5029658402F}" type="slidenum">
              <a:rPr lang="en-US" altLang="en-US"/>
              <a:pPr>
                <a:defRPr/>
              </a:pPr>
              <a:t>‹#›</a:t>
            </a:fld>
            <a:endParaRPr lang="en-US" altLang="en-US"/>
          </a:p>
        </p:txBody>
      </p:sp>
    </p:spTree>
    <p:extLst>
      <p:ext uri="{BB962C8B-B14F-4D97-AF65-F5344CB8AC3E}">
        <p14:creationId xmlns:p14="http://schemas.microsoft.com/office/powerpoint/2010/main" val="2406960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8F1E699-E303-4F39-84FE-B72B2AB2A295}" type="datetimeFigureOut">
              <a:rPr lang="en-US"/>
              <a:pPr>
                <a:defRPr/>
              </a:pPr>
              <a:t>9/19/2022</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1D1748C-CAAE-44F1-A7B3-ECF7FDCBE1B4}" type="slidenum">
              <a:rPr lang="en-US"/>
              <a:pPr>
                <a:defRPr/>
              </a:pPr>
              <a:t>‹#›</a:t>
            </a:fld>
            <a:endParaRPr lang="en-US"/>
          </a:p>
        </p:txBody>
      </p:sp>
    </p:spTree>
    <p:extLst>
      <p:ext uri="{BB962C8B-B14F-4D97-AF65-F5344CB8AC3E}">
        <p14:creationId xmlns:p14="http://schemas.microsoft.com/office/powerpoint/2010/main" val="1395181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57912D4-F4B8-4CC3-B5D3-3D1B1DCC7552}" type="datetimeFigureOut">
              <a:rPr lang="en-US"/>
              <a:pPr>
                <a:defRPr/>
              </a:pPr>
              <a:t>9/19/2022</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86ECD07-2743-44CB-9341-EFC602386F8C}" type="slidenum">
              <a:rPr lang="en-US"/>
              <a:pPr>
                <a:defRPr/>
              </a:pPr>
              <a:t>‹#›</a:t>
            </a:fld>
            <a:endParaRPr lang="en-US"/>
          </a:p>
        </p:txBody>
      </p:sp>
    </p:spTree>
    <p:extLst>
      <p:ext uri="{BB962C8B-B14F-4D97-AF65-F5344CB8AC3E}">
        <p14:creationId xmlns:p14="http://schemas.microsoft.com/office/powerpoint/2010/main" val="3099509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710AFF6-F3F2-4C41-89A7-EFD0237B887D}" type="datetimeFigureOut">
              <a:rPr lang="en-US"/>
              <a:pPr>
                <a:defRPr/>
              </a:pPr>
              <a:t>9/19/2022</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B28BB13-F56F-4C31-83E8-34A0612A3F16}" type="slidenum">
              <a:rPr lang="en-US"/>
              <a:pPr>
                <a:defRPr/>
              </a:pPr>
              <a:t>‹#›</a:t>
            </a:fld>
            <a:endParaRPr lang="en-US"/>
          </a:p>
        </p:txBody>
      </p:sp>
    </p:spTree>
    <p:extLst>
      <p:ext uri="{BB962C8B-B14F-4D97-AF65-F5344CB8AC3E}">
        <p14:creationId xmlns:p14="http://schemas.microsoft.com/office/powerpoint/2010/main" val="1923131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5543302-BFCD-4A0E-BC70-BEA3808EB166}" type="datetimeFigureOut">
              <a:rPr lang="en-US"/>
              <a:pPr>
                <a:defRPr/>
              </a:pPr>
              <a:t>9/19/2022</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3FF1F16-57C2-41F8-BD4B-9C10174B857B}" type="slidenum">
              <a:rPr lang="en-US"/>
              <a:pPr>
                <a:defRPr/>
              </a:pPr>
              <a:t>‹#›</a:t>
            </a:fld>
            <a:endParaRPr lang="en-US"/>
          </a:p>
        </p:txBody>
      </p:sp>
    </p:spTree>
    <p:extLst>
      <p:ext uri="{BB962C8B-B14F-4D97-AF65-F5344CB8AC3E}">
        <p14:creationId xmlns:p14="http://schemas.microsoft.com/office/powerpoint/2010/main" val="669496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76110B8-3DDF-40D9-93E4-AA73FEED4307}" type="datetimeFigureOut">
              <a:rPr lang="en-US"/>
              <a:pPr>
                <a:defRPr/>
              </a:pPr>
              <a:t>9/19/2022</a:t>
            </a:fld>
            <a:endParaRPr lang="en-US"/>
          </a:p>
        </p:txBody>
      </p:sp>
      <p:sp>
        <p:nvSpPr>
          <p:cNvPr id="8" name="Footer Placeholder 7">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C44F082-6C46-44ED-9987-BBE3E544CB27}" type="slidenum">
              <a:rPr lang="en-US"/>
              <a:pPr>
                <a:defRPr/>
              </a:pPr>
              <a:t>‹#›</a:t>
            </a:fld>
            <a:endParaRPr lang="en-US"/>
          </a:p>
        </p:txBody>
      </p:sp>
    </p:spTree>
    <p:extLst>
      <p:ext uri="{BB962C8B-B14F-4D97-AF65-F5344CB8AC3E}">
        <p14:creationId xmlns:p14="http://schemas.microsoft.com/office/powerpoint/2010/main" val="2326824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2">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A36A1FB-ED61-4EC4-985D-621F1CF52398}" type="datetimeFigureOut">
              <a:rPr lang="en-US"/>
              <a:pPr>
                <a:defRPr/>
              </a:pPr>
              <a:t>9/19/2022</a:t>
            </a:fld>
            <a:endParaRPr lang="en-US"/>
          </a:p>
        </p:txBody>
      </p:sp>
      <p:sp>
        <p:nvSpPr>
          <p:cNvPr id="4" name="Footer Placeholder 3">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BFAF21D-2F7B-4E59-B86A-24E51D76C48C}" type="slidenum">
              <a:rPr lang="en-US"/>
              <a:pPr>
                <a:defRPr/>
              </a:pPr>
              <a:t>‹#›</a:t>
            </a:fld>
            <a:endParaRPr lang="en-US"/>
          </a:p>
        </p:txBody>
      </p:sp>
    </p:spTree>
    <p:extLst>
      <p:ext uri="{BB962C8B-B14F-4D97-AF65-F5344CB8AC3E}">
        <p14:creationId xmlns:p14="http://schemas.microsoft.com/office/powerpoint/2010/main" val="2647880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75832BA-8FF2-403D-9085-F1FE7B8AF965}" type="datetimeFigureOut">
              <a:rPr lang="en-US"/>
              <a:pPr>
                <a:defRPr/>
              </a:pPr>
              <a:t>9/19/2022</a:t>
            </a:fld>
            <a:endParaRPr lang="en-US"/>
          </a:p>
        </p:txBody>
      </p:sp>
      <p:sp>
        <p:nvSpPr>
          <p:cNvPr id="3" name="Footer Placeholder 2">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F98760B-C492-4A7C-B692-18FE0C607CB1}" type="slidenum">
              <a:rPr lang="en-US"/>
              <a:pPr>
                <a:defRPr/>
              </a:pPr>
              <a:t>‹#›</a:t>
            </a:fld>
            <a:endParaRPr lang="en-US"/>
          </a:p>
        </p:txBody>
      </p:sp>
    </p:spTree>
    <p:extLst>
      <p:ext uri="{BB962C8B-B14F-4D97-AF65-F5344CB8AC3E}">
        <p14:creationId xmlns:p14="http://schemas.microsoft.com/office/powerpoint/2010/main" val="906640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12BA0DD-E0EB-4145-9FCC-91FF39D6AB87}" type="datetimeFigureOut">
              <a:rPr lang="en-US"/>
              <a:pPr>
                <a:defRPr/>
              </a:pPr>
              <a:t>9/19/2022</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4433096-4B15-4E91-AE11-4F68CEC5963F}" type="slidenum">
              <a:rPr lang="en-US"/>
              <a:pPr>
                <a:defRPr/>
              </a:pPr>
              <a:t>‹#›</a:t>
            </a:fld>
            <a:endParaRPr lang="en-US"/>
          </a:p>
        </p:txBody>
      </p:sp>
    </p:spTree>
    <p:extLst>
      <p:ext uri="{BB962C8B-B14F-4D97-AF65-F5344CB8AC3E}">
        <p14:creationId xmlns:p14="http://schemas.microsoft.com/office/powerpoint/2010/main" val="163363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19B839F-35CE-47FB-9249-165A007936B5}" type="slidenum">
              <a:rPr lang="en-US" altLang="en-US"/>
              <a:pPr>
                <a:defRPr/>
              </a:pPr>
              <a:t>‹#›</a:t>
            </a:fld>
            <a:endParaRPr lang="en-US" altLang="en-US"/>
          </a:p>
        </p:txBody>
      </p:sp>
    </p:spTree>
    <p:extLst>
      <p:ext uri="{BB962C8B-B14F-4D97-AF65-F5344CB8AC3E}">
        <p14:creationId xmlns:p14="http://schemas.microsoft.com/office/powerpoint/2010/main" val="590779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3A83939-4B06-440B-BE40-F4B6588A3462}" type="datetimeFigureOut">
              <a:rPr lang="en-US"/>
              <a:pPr>
                <a:defRPr/>
              </a:pPr>
              <a:t>9/19/2022</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50E79AE-EEB3-4EE0-8CE6-F3D7B4CC2555}" type="slidenum">
              <a:rPr lang="en-US"/>
              <a:pPr>
                <a:defRPr/>
              </a:pPr>
              <a:t>‹#›</a:t>
            </a:fld>
            <a:endParaRPr lang="en-US"/>
          </a:p>
        </p:txBody>
      </p:sp>
    </p:spTree>
    <p:extLst>
      <p:ext uri="{BB962C8B-B14F-4D97-AF65-F5344CB8AC3E}">
        <p14:creationId xmlns:p14="http://schemas.microsoft.com/office/powerpoint/2010/main" val="2311111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E3D51FC-4A79-4901-BCC1-E6CA62E7ED79}" type="datetimeFigureOut">
              <a:rPr lang="en-US"/>
              <a:pPr>
                <a:defRPr/>
              </a:pPr>
              <a:t>9/19/2022</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99FE8C7-3575-4268-8097-45B7F4BD166A}" type="slidenum">
              <a:rPr lang="en-US"/>
              <a:pPr>
                <a:defRPr/>
              </a:pPr>
              <a:t>‹#›</a:t>
            </a:fld>
            <a:endParaRPr lang="en-US"/>
          </a:p>
        </p:txBody>
      </p:sp>
    </p:spTree>
    <p:extLst>
      <p:ext uri="{BB962C8B-B14F-4D97-AF65-F5344CB8AC3E}">
        <p14:creationId xmlns:p14="http://schemas.microsoft.com/office/powerpoint/2010/main" val="997059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729CFC7-9D3D-4B81-ACBA-EA5495D6FDAE}" type="datetimeFigureOut">
              <a:rPr lang="en-US"/>
              <a:pPr>
                <a:defRPr/>
              </a:pPr>
              <a:t>9/19/2022</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B9F519D-A351-455B-B7F6-DA705B6F2E5E}" type="slidenum">
              <a:rPr lang="en-US"/>
              <a:pPr>
                <a:defRPr/>
              </a:pPr>
              <a:t>‹#›</a:t>
            </a:fld>
            <a:endParaRPr lang="en-US"/>
          </a:p>
        </p:txBody>
      </p:sp>
    </p:spTree>
    <p:extLst>
      <p:ext uri="{BB962C8B-B14F-4D97-AF65-F5344CB8AC3E}">
        <p14:creationId xmlns:p14="http://schemas.microsoft.com/office/powerpoint/2010/main" val="314897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9F2D881-016F-460C-98EB-8E80EB135F32}" type="slidenum">
              <a:rPr lang="en-US" altLang="en-US"/>
              <a:pPr>
                <a:defRPr/>
              </a:pPr>
              <a:t>‹#›</a:t>
            </a:fld>
            <a:endParaRPr lang="en-US" altLang="en-US"/>
          </a:p>
        </p:txBody>
      </p:sp>
    </p:spTree>
    <p:extLst>
      <p:ext uri="{BB962C8B-B14F-4D97-AF65-F5344CB8AC3E}">
        <p14:creationId xmlns:p14="http://schemas.microsoft.com/office/powerpoint/2010/main" val="366390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E1283096-C41F-4ACD-907D-09CC1748D888}" type="slidenum">
              <a:rPr lang="en-US" altLang="en-US"/>
              <a:pPr>
                <a:defRPr/>
              </a:pPr>
              <a:t>‹#›</a:t>
            </a:fld>
            <a:endParaRPr lang="en-US" altLang="en-US"/>
          </a:p>
        </p:txBody>
      </p:sp>
    </p:spTree>
    <p:extLst>
      <p:ext uri="{BB962C8B-B14F-4D97-AF65-F5344CB8AC3E}">
        <p14:creationId xmlns:p14="http://schemas.microsoft.com/office/powerpoint/2010/main" val="27936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BDCD5E69-842A-4E7B-9797-7F6DC250CFF8}" type="slidenum">
              <a:rPr lang="en-US" altLang="en-US"/>
              <a:pPr>
                <a:defRPr/>
              </a:pPr>
              <a:t>‹#›</a:t>
            </a:fld>
            <a:endParaRPr lang="en-US" altLang="en-US"/>
          </a:p>
        </p:txBody>
      </p:sp>
    </p:spTree>
    <p:extLst>
      <p:ext uri="{BB962C8B-B14F-4D97-AF65-F5344CB8AC3E}">
        <p14:creationId xmlns:p14="http://schemas.microsoft.com/office/powerpoint/2010/main" val="865874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C5C950A0-4B22-4E47-BB87-2157E2C8FC19}" type="slidenum">
              <a:rPr lang="en-US" altLang="en-US"/>
              <a:pPr>
                <a:defRPr/>
              </a:pPr>
              <a:t>‹#›</a:t>
            </a:fld>
            <a:endParaRPr lang="en-US" altLang="en-US"/>
          </a:p>
        </p:txBody>
      </p:sp>
    </p:spTree>
    <p:extLst>
      <p:ext uri="{BB962C8B-B14F-4D97-AF65-F5344CB8AC3E}">
        <p14:creationId xmlns:p14="http://schemas.microsoft.com/office/powerpoint/2010/main" val="358064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DBE0B5CF-74C7-4E7B-AF7A-9FCE1D7F496F}" type="slidenum">
              <a:rPr lang="en-US" altLang="en-US"/>
              <a:pPr>
                <a:defRPr/>
              </a:pPr>
              <a:t>‹#›</a:t>
            </a:fld>
            <a:endParaRPr lang="en-US" altLang="en-US"/>
          </a:p>
        </p:txBody>
      </p:sp>
    </p:spTree>
    <p:extLst>
      <p:ext uri="{BB962C8B-B14F-4D97-AF65-F5344CB8AC3E}">
        <p14:creationId xmlns:p14="http://schemas.microsoft.com/office/powerpoint/2010/main" val="66022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FFA9632-7C4E-4E53-9311-50F39BFAA001}" type="slidenum">
              <a:rPr lang="en-US" altLang="en-US"/>
              <a:pPr>
                <a:defRPr/>
              </a:pPr>
              <a:t>‹#›</a:t>
            </a:fld>
            <a:endParaRPr lang="en-US" altLang="en-US"/>
          </a:p>
        </p:txBody>
      </p:sp>
    </p:spTree>
    <p:extLst>
      <p:ext uri="{BB962C8B-B14F-4D97-AF65-F5344CB8AC3E}">
        <p14:creationId xmlns:p14="http://schemas.microsoft.com/office/powerpoint/2010/main" val="206315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640AEA4C-DEC6-4E60-AFFE-ADE20AE0EB4B}" type="slidenum">
              <a:rPr lang="en-US" altLang="en-US"/>
              <a:pPr>
                <a:defRPr/>
              </a:pPr>
              <a:t>‹#›</a:t>
            </a:fld>
            <a:endParaRPr lang="en-US" altLang="en-US"/>
          </a:p>
        </p:txBody>
      </p:sp>
    </p:spTree>
    <p:extLst>
      <p:ext uri="{BB962C8B-B14F-4D97-AF65-F5344CB8AC3E}">
        <p14:creationId xmlns:p14="http://schemas.microsoft.com/office/powerpoint/2010/main" val="183619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4B06201-07D6-4A02-A1F2-8A5318B90BE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a:defRPr/>
            </a:pPr>
            <a:fld id="{71C85675-7C04-4339-AF48-17D66995E511}" type="datetimeFigureOut">
              <a:rPr lang="en-US"/>
              <a:pPr>
                <a:defRPr/>
              </a:pPr>
              <a:t>9/19/2022</a:t>
            </a:fld>
            <a:endParaRPr lang="en-US"/>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en-US"/>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defRPr>
            </a:lvl1pPr>
          </a:lstStyle>
          <a:p>
            <a:pPr>
              <a:defRPr/>
            </a:pPr>
            <a:fld id="{02AEB6DD-840D-4506-8067-7BC9F87F3E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IYQyeq4Dq8s" TargetMode="External"/><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a:extLst/>
          </p:cNvPr>
          <p:cNvSpPr txBox="1"/>
          <p:nvPr/>
        </p:nvSpPr>
        <p:spPr>
          <a:xfrm>
            <a:off x="438150" y="2506663"/>
            <a:ext cx="11564938" cy="1076325"/>
          </a:xfrm>
          <a:prstGeom prst="rect">
            <a:avLst/>
          </a:prstGeom>
          <a:noFill/>
        </p:spPr>
        <p:txBody>
          <a:bodyPr>
            <a:spAutoFit/>
          </a:bodyPr>
          <a:lstStyle/>
          <a:p>
            <a:pPr algn="ctr" eaLnBrk="1" fontAlgn="auto" hangingPunct="1">
              <a:spcBef>
                <a:spcPts val="0"/>
              </a:spcBef>
              <a:spcAft>
                <a:spcPts val="0"/>
              </a:spcAft>
              <a:defRPr/>
            </a:pPr>
            <a:r>
              <a:rPr lang="en-US" sz="2800" b="1" dirty="0">
                <a:ln w="0"/>
                <a:solidFill>
                  <a:srgbClr val="FF0000"/>
                </a:solidFill>
                <a:effectLst>
                  <a:outerShdw blurRad="38100" dist="25400" dir="5400000" algn="ctr" rotWithShape="0">
                    <a:srgbClr val="6E747A">
                      <a:alpha val="43000"/>
                    </a:srgbClr>
                  </a:outerShdw>
                </a:effectLst>
                <a:latin typeface="Calibri" panose="020F0502020204030204"/>
              </a:rPr>
              <a:t>HOẠT ĐỘNG KPKH</a:t>
            </a:r>
          </a:p>
          <a:p>
            <a:pPr algn="ctr" eaLnBrk="1" fontAlgn="auto" hangingPunct="1">
              <a:spcBef>
                <a:spcPts val="0"/>
              </a:spcBef>
              <a:spcAft>
                <a:spcPts val="0"/>
              </a:spcAft>
              <a:defRPr/>
            </a:pPr>
            <a:r>
              <a:rPr lang="en-US" sz="3600" b="1" dirty="0">
                <a:ln w="0"/>
                <a:solidFill>
                  <a:srgbClr val="FF0000"/>
                </a:solidFill>
                <a:effectLst>
                  <a:outerShdw blurRad="38100" dist="25400" dir="5400000" algn="ctr" rotWithShape="0">
                    <a:srgbClr val="6E747A">
                      <a:alpha val="43000"/>
                    </a:srgbClr>
                  </a:outerShdw>
                </a:effectLst>
                <a:latin typeface="Calibri" panose="020F0502020204030204"/>
              </a:rPr>
              <a:t>ĐỀ TÀI: TÌM HIỂU CON GÀ, CON VỊT</a:t>
            </a:r>
          </a:p>
        </p:txBody>
      </p:sp>
      <p:sp>
        <p:nvSpPr>
          <p:cNvPr id="6" name="TextBox 5"/>
          <p:cNvSpPr txBox="1">
            <a:spLocks noChangeArrowheads="1"/>
          </p:cNvSpPr>
          <p:nvPr/>
        </p:nvSpPr>
        <p:spPr bwMode="auto">
          <a:xfrm>
            <a:off x="4953000" y="3886200"/>
            <a:ext cx="495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dirty="0">
                <a:solidFill>
                  <a:srgbClr val="002060"/>
                </a:solidFill>
              </a:rPr>
              <a:t>GIÁO VIÊN: </a:t>
            </a:r>
            <a:r>
              <a:rPr lang="en-US" altLang="en-US" sz="2000" dirty="0" smtClean="0">
                <a:solidFill>
                  <a:srgbClr val="002060"/>
                </a:solidFill>
              </a:rPr>
              <a:t>TRƯƠNG THANH HƯỜNG</a:t>
            </a:r>
            <a:endParaRPr lang="en-US" altLang="en-US" sz="2000" dirty="0">
              <a:solidFill>
                <a:srgbClr val="002060"/>
              </a:solidFill>
            </a:endParaRPr>
          </a:p>
          <a:p>
            <a:pPr eaLnBrk="1" hangingPunct="1">
              <a:lnSpc>
                <a:spcPct val="100000"/>
              </a:lnSpc>
              <a:spcBef>
                <a:spcPct val="0"/>
              </a:spcBef>
              <a:buFontTx/>
              <a:buNone/>
            </a:pPr>
            <a:r>
              <a:rPr lang="en-US" altLang="en-US" sz="2000" b="1" dirty="0">
                <a:solidFill>
                  <a:srgbClr val="002060"/>
                </a:solidFill>
              </a:rPr>
              <a:t>LỨA TUỔI: </a:t>
            </a:r>
            <a:r>
              <a:rPr lang="en-US" altLang="en-US" sz="2000" dirty="0">
                <a:solidFill>
                  <a:srgbClr val="002060"/>
                </a:solidFill>
              </a:rPr>
              <a:t>3 – 4 TUỔI</a:t>
            </a:r>
          </a:p>
          <a:p>
            <a:pPr eaLnBrk="1" hangingPunct="1">
              <a:lnSpc>
                <a:spcPct val="100000"/>
              </a:lnSpc>
              <a:spcBef>
                <a:spcPct val="0"/>
              </a:spcBef>
              <a:buFontTx/>
              <a:buNone/>
            </a:pPr>
            <a:r>
              <a:rPr lang="en-US" altLang="en-US" sz="2000" b="1" dirty="0">
                <a:solidFill>
                  <a:srgbClr val="002060"/>
                </a:solidFill>
              </a:rPr>
              <a:t>THỜI GIAN:</a:t>
            </a:r>
            <a:r>
              <a:rPr lang="en-US" altLang="en-US" sz="2000" dirty="0">
                <a:solidFill>
                  <a:srgbClr val="002060"/>
                </a:solidFill>
              </a:rPr>
              <a:t> 20 - 25 PHÚT</a:t>
            </a:r>
          </a:p>
          <a:p>
            <a:pPr eaLnBrk="1" hangingPunct="1">
              <a:lnSpc>
                <a:spcPct val="100000"/>
              </a:lnSpc>
              <a:spcBef>
                <a:spcPct val="0"/>
              </a:spcBef>
              <a:buFontTx/>
              <a:buNone/>
            </a:pPr>
            <a:endParaRPr lang="en-US" altLang="en-US" sz="1800" dirty="0">
              <a:solidFill>
                <a:srgbClr val="002060"/>
              </a:solidFill>
            </a:endParaRPr>
          </a:p>
        </p:txBody>
      </p:sp>
      <p:sp>
        <p:nvSpPr>
          <p:cNvPr id="7" name="TextBox 6"/>
          <p:cNvSpPr txBox="1">
            <a:spLocks noChangeArrowheads="1"/>
          </p:cNvSpPr>
          <p:nvPr/>
        </p:nvSpPr>
        <p:spPr bwMode="auto">
          <a:xfrm>
            <a:off x="255752" y="5746641"/>
            <a:ext cx="1172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dirty="0">
                <a:solidFill>
                  <a:srgbClr val="002060"/>
                </a:solidFill>
              </a:rPr>
              <a:t>NĂM HỌC: </a:t>
            </a:r>
            <a:r>
              <a:rPr lang="en-US" altLang="en-US" sz="2000" b="1" dirty="0" smtClean="0">
                <a:solidFill>
                  <a:srgbClr val="002060"/>
                </a:solidFill>
              </a:rPr>
              <a:t>2022- 2023</a:t>
            </a:r>
            <a:endParaRPr lang="en-US" altLang="en-US" sz="2000" b="1" dirty="0">
              <a:solidFill>
                <a:srgbClr val="002060"/>
              </a:solidFill>
            </a:endParaRPr>
          </a:p>
        </p:txBody>
      </p:sp>
      <p:sp>
        <p:nvSpPr>
          <p:cNvPr id="8" name="TextBox 7"/>
          <p:cNvSpPr txBox="1">
            <a:spLocks noChangeArrowheads="1"/>
          </p:cNvSpPr>
          <p:nvPr/>
        </p:nvSpPr>
        <p:spPr bwMode="auto">
          <a:xfrm>
            <a:off x="295275" y="325438"/>
            <a:ext cx="11753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dirty="0">
                <a:solidFill>
                  <a:srgbClr val="0033CC"/>
                </a:solidFill>
                <a:latin typeface="Times New Roman" panose="02020603050405020304" pitchFamily="18" charset="0"/>
                <a:cs typeface="Times New Roman" panose="02020603050405020304" pitchFamily="18" charset="0"/>
              </a:rPr>
              <a:t>PHÒNG GIÁO DỤC VÀ ĐÀO TẠO </a:t>
            </a:r>
            <a:r>
              <a:rPr lang="en-US" altLang="en-US" sz="2000" b="1" dirty="0" smtClean="0">
                <a:solidFill>
                  <a:srgbClr val="0033CC"/>
                </a:solidFill>
                <a:latin typeface="Times New Roman" panose="02020603050405020304" pitchFamily="18" charset="0"/>
                <a:cs typeface="Times New Roman" panose="02020603050405020304" pitchFamily="18" charset="0"/>
              </a:rPr>
              <a:t>QUẬN LONG BIÊN</a:t>
            </a:r>
            <a:endParaRPr lang="en-US" altLang="en-US" sz="2000" b="1" dirty="0">
              <a:solidFill>
                <a:srgbClr val="0033CC"/>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2000" b="1" dirty="0">
                <a:solidFill>
                  <a:srgbClr val="0033CC"/>
                </a:solidFill>
                <a:latin typeface="Times New Roman" panose="02020603050405020304" pitchFamily="18" charset="0"/>
                <a:cs typeface="Times New Roman" panose="02020603050405020304" pitchFamily="18" charset="0"/>
              </a:rPr>
              <a:t>TRƯỜNG MẦM NON </a:t>
            </a:r>
            <a:r>
              <a:rPr lang="en-US" altLang="en-US" sz="2000" b="1" dirty="0" smtClean="0">
                <a:solidFill>
                  <a:srgbClr val="0033CC"/>
                </a:solidFill>
                <a:latin typeface="Times New Roman" panose="02020603050405020304" pitchFamily="18" charset="0"/>
                <a:cs typeface="Times New Roman" panose="02020603050405020304" pitchFamily="18" charset="0"/>
              </a:rPr>
              <a:t>GIA </a:t>
            </a:r>
            <a:r>
              <a:rPr lang="en-US" altLang="en-US" sz="2000" b="1" dirty="0" smtClean="0">
                <a:solidFill>
                  <a:srgbClr val="0033CC"/>
                </a:solidFill>
                <a:latin typeface="Times New Roman" panose="02020603050405020304" pitchFamily="18" charset="0"/>
                <a:cs typeface="Times New Roman" panose="02020603050405020304" pitchFamily="18" charset="0"/>
              </a:rPr>
              <a:t> QUẤT</a:t>
            </a:r>
            <a:endParaRPr lang="en-US" altLang="en-US" sz="2000" b="1" dirty="0">
              <a:solidFill>
                <a:srgbClr val="0033CC"/>
              </a:solidFill>
              <a:latin typeface="Times New Roman" panose="02020603050405020304" pitchFamily="18" charset="0"/>
              <a:cs typeface="Times New Roman" panose="02020603050405020304" pitchFamily="18" charset="0"/>
            </a:endParaRPr>
          </a:p>
        </p:txBody>
      </p:sp>
      <p:pic>
        <p:nvPicPr>
          <p:cNvPr id="1026" name="Picture 2" descr="C:\Users\EM HUE\Desktop\z3733533631101_95f8885f51db7514b31e636420c756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1011" y="1203713"/>
            <a:ext cx="1319213" cy="12800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par>
                          <p:cTn id="17" fill="hold" nodeType="afterGroup">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nodeType="afterGroup">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00062"/>
            <a:ext cx="10515600" cy="1325563"/>
          </a:xfrm>
        </p:spPr>
        <p:txBody>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TRÒ CHƠI</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76400" y="1825625"/>
            <a:ext cx="9144000" cy="4351338"/>
          </a:xfrm>
        </p:spPr>
        <p:txBody>
          <a:bodyPr/>
          <a:lstStyle/>
          <a:p>
            <a:pPr marL="0" indent="0" algn="ctr">
              <a:buNone/>
            </a:pPr>
            <a:r>
              <a:rPr lang="vi-VN" sz="3600" b="1" dirty="0" smtClean="0">
                <a:solidFill>
                  <a:srgbClr val="000099"/>
                </a:solidFill>
                <a:latin typeface="Times New Roman" panose="02020603050405020304" pitchFamily="18" charset="0"/>
              </a:rPr>
              <a:t>TC1</a:t>
            </a:r>
            <a:r>
              <a:rPr lang="vi-VN" sz="3600" b="1" dirty="0">
                <a:solidFill>
                  <a:srgbClr val="000099"/>
                </a:solidFill>
                <a:latin typeface="Times New Roman" panose="02020603050405020304" pitchFamily="18" charset="0"/>
              </a:rPr>
              <a:t>:  </a:t>
            </a:r>
            <a:r>
              <a:rPr lang="vi-VN" sz="3600" b="1" dirty="0" smtClean="0">
                <a:solidFill>
                  <a:srgbClr val="000099"/>
                </a:solidFill>
                <a:latin typeface="Times New Roman" panose="02020603050405020304" pitchFamily="18" charset="0"/>
              </a:rPr>
              <a:t>Con</a:t>
            </a:r>
            <a:r>
              <a:rPr lang="en-US" sz="3600" b="1" dirty="0" smtClean="0">
                <a:solidFill>
                  <a:srgbClr val="000099"/>
                </a:solidFill>
                <a:latin typeface="Times New Roman" panose="02020603050405020304" pitchFamily="18" charset="0"/>
              </a:rPr>
              <a:t> </a:t>
            </a:r>
            <a:r>
              <a:rPr lang="vi-VN" sz="3600" b="1" dirty="0" smtClean="0">
                <a:solidFill>
                  <a:srgbClr val="000099"/>
                </a:solidFill>
                <a:latin typeface="Times New Roman" panose="02020603050405020304" pitchFamily="18" charset="0"/>
              </a:rPr>
              <a:t>gì biế</a:t>
            </a:r>
            <a:r>
              <a:rPr lang="en-US" sz="3600" b="1" dirty="0" smtClean="0">
                <a:solidFill>
                  <a:srgbClr val="000099"/>
                </a:solidFill>
                <a:latin typeface="Times New Roman" panose="02020603050405020304" pitchFamily="18" charset="0"/>
              </a:rPr>
              <a:t>n</a:t>
            </a:r>
            <a:r>
              <a:rPr lang="vi-VN" sz="3600" b="1" dirty="0" smtClean="0">
                <a:solidFill>
                  <a:srgbClr val="000099"/>
                </a:solidFill>
                <a:latin typeface="Times New Roman" panose="02020603050405020304" pitchFamily="18" charset="0"/>
              </a:rPr>
              <a:t> </a:t>
            </a:r>
            <a:r>
              <a:rPr lang="vi-VN" sz="3600" b="1" dirty="0">
                <a:solidFill>
                  <a:srgbClr val="000099"/>
                </a:solidFill>
                <a:latin typeface="Times New Roman" panose="02020603050405020304" pitchFamily="18" charset="0"/>
              </a:rPr>
              <a:t>mất</a:t>
            </a:r>
          </a:p>
          <a:p>
            <a:pPr marL="0" indent="0">
              <a:buNone/>
            </a:pPr>
            <a:r>
              <a:rPr lang="vi-VN" dirty="0">
                <a:solidFill>
                  <a:srgbClr val="000099"/>
                </a:solidFill>
                <a:latin typeface="Times New Roman" panose="02020603050405020304" pitchFamily="18" charset="0"/>
              </a:rPr>
              <a:t>+ </a:t>
            </a:r>
            <a:r>
              <a:rPr lang="vi-VN" dirty="0" smtClean="0">
                <a:solidFill>
                  <a:srgbClr val="000099"/>
                </a:solidFill>
                <a:latin typeface="Times New Roman" panose="02020603050405020304" pitchFamily="18" charset="0"/>
              </a:rPr>
              <a:t>C</a:t>
            </a:r>
            <a:r>
              <a:rPr lang="en-US" dirty="0" err="1" smtClean="0">
                <a:solidFill>
                  <a:srgbClr val="000099"/>
                </a:solidFill>
                <a:latin typeface="Times New Roman" panose="02020603050405020304" pitchFamily="18" charset="0"/>
              </a:rPr>
              <a:t>ách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chơi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các</a:t>
            </a:r>
            <a:r>
              <a:rPr lang="en-US" dirty="0" smtClean="0">
                <a:solidFill>
                  <a:srgbClr val="000099"/>
                </a:solidFill>
                <a:latin typeface="Times New Roman" panose="02020603050405020304" pitchFamily="18" charset="0"/>
              </a:rPr>
              <a:t> con </a:t>
            </a:r>
            <a:r>
              <a:rPr lang="en-US" dirty="0" err="1" smtClean="0">
                <a:solidFill>
                  <a:srgbClr val="000099"/>
                </a:solidFill>
                <a:latin typeface="Times New Roman" panose="02020603050405020304" pitchFamily="18" charset="0"/>
              </a:rPr>
              <a:t>hãy</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quan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sát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trên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màn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hình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của</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cô</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xem</a:t>
            </a:r>
            <a:r>
              <a:rPr lang="en-US" dirty="0" smtClean="0">
                <a:solidFill>
                  <a:srgbClr val="000099"/>
                </a:solidFill>
                <a:latin typeface="Times New Roman" panose="02020603050405020304" pitchFamily="18" charset="0"/>
              </a:rPr>
              <a:t> con </a:t>
            </a:r>
            <a:r>
              <a:rPr lang="en-US" dirty="0" err="1" smtClean="0">
                <a:solidFill>
                  <a:srgbClr val="000099"/>
                </a:solidFill>
                <a:latin typeface="Times New Roman" panose="02020603050405020304" pitchFamily="18" charset="0"/>
              </a:rPr>
              <a:t>gì</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biến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mất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nhé</a:t>
            </a:r>
            <a:r>
              <a:rPr lang="en-US" dirty="0" smtClean="0">
                <a:solidFill>
                  <a:srgbClr val="000099"/>
                </a:solidFill>
                <a:latin typeface="Times New Roman" panose="02020603050405020304" pitchFamily="18" charset="0"/>
              </a:rPr>
              <a:t>.</a:t>
            </a:r>
          </a:p>
          <a:p>
            <a:pPr marL="0" indent="0">
              <a:buNone/>
            </a:pP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Luật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chơi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Bạn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nào</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trả</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lời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chính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xác</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sẽ</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được</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thưởng</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một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tràng</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pháo</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tay</a:t>
            </a:r>
            <a:endParaRPr lang="vi-VN" dirty="0">
              <a:solidFill>
                <a:srgbClr val="000099"/>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4189936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4" descr="ga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579805"/>
            <a:ext cx="4500512" cy="357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579805"/>
            <a:ext cx="4692146" cy="355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76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08251"/>
            <a:ext cx="10515600" cy="1081088"/>
          </a:xfrm>
        </p:spPr>
        <p:txBody>
          <a:bodyPr/>
          <a:lstStyle/>
          <a:p>
            <a:pPr algn="ctr"/>
            <a:r>
              <a:rPr lang="vi-VN" sz="4000" b="1" dirty="0" smtClean="0">
                <a:solidFill>
                  <a:srgbClr val="000099"/>
                </a:solidFill>
              </a:rPr>
              <a:t>TC2</a:t>
            </a:r>
            <a:r>
              <a:rPr lang="vi-VN" sz="4000" b="1" dirty="0">
                <a:solidFill>
                  <a:srgbClr val="000099"/>
                </a:solidFill>
              </a:rPr>
              <a:t>: Thi xem ai nhanh</a:t>
            </a:r>
            <a:br>
              <a:rPr lang="vi-VN" sz="4000" b="1" dirty="0">
                <a:solidFill>
                  <a:srgbClr val="000099"/>
                </a:solidFill>
              </a:rPr>
            </a:br>
            <a:endParaRPr lang="en-US" sz="4000" b="1" dirty="0">
              <a:solidFill>
                <a:srgbClr val="000099"/>
              </a:solidFill>
            </a:endParaRPr>
          </a:p>
        </p:txBody>
      </p:sp>
      <p:sp>
        <p:nvSpPr>
          <p:cNvPr id="3" name="Content Placeholder 2"/>
          <p:cNvSpPr>
            <a:spLocks noGrp="1"/>
          </p:cNvSpPr>
          <p:nvPr>
            <p:ph idx="1"/>
          </p:nvPr>
        </p:nvSpPr>
        <p:spPr>
          <a:xfrm>
            <a:off x="1676401" y="1600200"/>
            <a:ext cx="9681028" cy="4351338"/>
          </a:xfrm>
        </p:spPr>
        <p:txBody>
          <a:bodyPr/>
          <a:lstStyle/>
          <a:p>
            <a:pPr marL="0" lvl="0" indent="0">
              <a:buNone/>
            </a:pPr>
            <a:r>
              <a:rPr lang="en-US" dirty="0" smtClean="0">
                <a:solidFill>
                  <a:srgbClr val="000099"/>
                </a:solidFill>
                <a:latin typeface="Times New Roman" panose="02020603050405020304" pitchFamily="18" charset="0"/>
              </a:rPr>
              <a:t>- </a:t>
            </a:r>
            <a:r>
              <a:rPr lang="vi-VN" dirty="0" smtClean="0">
                <a:solidFill>
                  <a:srgbClr val="000099"/>
                </a:solidFill>
                <a:latin typeface="Times New Roman" panose="02020603050405020304" pitchFamily="18" charset="0"/>
              </a:rPr>
              <a:t>Cách </a:t>
            </a:r>
            <a:r>
              <a:rPr lang="vi-VN" dirty="0">
                <a:solidFill>
                  <a:srgbClr val="000099"/>
                </a:solidFill>
                <a:latin typeface="Times New Roman" panose="02020603050405020304" pitchFamily="18" charset="0"/>
              </a:rPr>
              <a:t>chơi:</a:t>
            </a:r>
          </a:p>
          <a:p>
            <a:pPr marL="0" lvl="0" indent="0">
              <a:buNone/>
            </a:pPr>
            <a:r>
              <a:rPr lang="en-US" dirty="0" smtClean="0">
                <a:solidFill>
                  <a:srgbClr val="000099"/>
                </a:solidFill>
                <a:latin typeface="Times New Roman" panose="02020603050405020304" pitchFamily="18" charset="0"/>
              </a:rPr>
              <a:t>+</a:t>
            </a:r>
            <a:r>
              <a:rPr lang="vi-VN" dirty="0" smtClean="0">
                <a:solidFill>
                  <a:srgbClr val="000099"/>
                </a:solidFill>
                <a:latin typeface="Times New Roman" panose="02020603050405020304" pitchFamily="18" charset="0"/>
              </a:rPr>
              <a:t> </a:t>
            </a:r>
            <a:r>
              <a:rPr lang="vi-VN" dirty="0">
                <a:solidFill>
                  <a:srgbClr val="000099"/>
                </a:solidFill>
                <a:latin typeface="Times New Roman" panose="02020603050405020304" pitchFamily="18" charset="0"/>
              </a:rPr>
              <a:t>Cô phát cho mỗi trẻ một hình ảnh các con vật sau đó cô mở một bản nhạc , các con vừa đi vừa hát khi nào có tín hiệu của cô tìm nhà thì con nào hình ảnh tranh con vật nào thì về nhà đúng con vật đó.</a:t>
            </a:r>
          </a:p>
          <a:p>
            <a:pPr marL="0" lvl="0" indent="0">
              <a:buNone/>
            </a:pPr>
            <a:r>
              <a:rPr lang="en-US" dirty="0" smtClean="0">
                <a:solidFill>
                  <a:srgbClr val="000099"/>
                </a:solidFill>
                <a:latin typeface="Times New Roman" panose="02020603050405020304" pitchFamily="18" charset="0"/>
              </a:rPr>
              <a:t>+</a:t>
            </a:r>
            <a:r>
              <a:rPr lang="vi-VN" dirty="0" smtClean="0">
                <a:solidFill>
                  <a:srgbClr val="000099"/>
                </a:solidFill>
                <a:latin typeface="Times New Roman" panose="02020603050405020304" pitchFamily="18" charset="0"/>
              </a:rPr>
              <a:t> </a:t>
            </a:r>
            <a:r>
              <a:rPr lang="vi-VN" dirty="0">
                <a:solidFill>
                  <a:srgbClr val="000099"/>
                </a:solidFill>
                <a:latin typeface="Times New Roman" panose="02020603050405020304" pitchFamily="18" charset="0"/>
              </a:rPr>
              <a:t>Cho trẻ chơi: 3 lần nhận xét trẻ sau mỗi lần </a:t>
            </a:r>
            <a:r>
              <a:rPr lang="vi-VN" dirty="0" smtClean="0">
                <a:solidFill>
                  <a:srgbClr val="000099"/>
                </a:solidFill>
                <a:latin typeface="Times New Roman" panose="02020603050405020304" pitchFamily="18" charset="0"/>
              </a:rPr>
              <a:t>chơi</a:t>
            </a:r>
            <a:endParaRPr lang="en-US" dirty="0" smtClean="0">
              <a:solidFill>
                <a:srgbClr val="000099"/>
              </a:solidFill>
              <a:latin typeface="Times New Roman" panose="02020603050405020304" pitchFamily="18" charset="0"/>
            </a:endParaRPr>
          </a:p>
          <a:p>
            <a:pPr marL="0" lvl="0" indent="0">
              <a:buNone/>
            </a:pPr>
            <a:r>
              <a:rPr lang="en-US" dirty="0" smtClean="0">
                <a:solidFill>
                  <a:srgbClr val="000099"/>
                </a:solidFill>
                <a:latin typeface="Times New Roman" panose="02020603050405020304" pitchFamily="18" charset="0"/>
              </a:rPr>
              <a:t>-</a:t>
            </a:r>
            <a:r>
              <a:rPr lang="en-US" dirty="0" err="1" smtClean="0">
                <a:solidFill>
                  <a:srgbClr val="000099"/>
                </a:solidFill>
                <a:latin typeface="Times New Roman" panose="02020603050405020304" pitchFamily="18" charset="0"/>
              </a:rPr>
              <a:t>Luật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chơi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Bạn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nào</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về</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nhanh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và</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đúng</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nhà</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sẽ</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là</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người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chiến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thắng</a:t>
            </a:r>
            <a:endParaRPr lang="vi-VN" dirty="0">
              <a:solidFill>
                <a:srgbClr val="000099"/>
              </a:solidFill>
              <a:latin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04465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3352800" y="500063"/>
            <a:ext cx="8001000" cy="1325562"/>
          </a:xfrm>
        </p:spPr>
        <p:txBody>
          <a:bodyPr/>
          <a:lstStyle/>
          <a:p>
            <a:pPr eaLnBrk="1" hangingPunct="1"/>
            <a:r>
              <a:rPr lang="en-US" altLang="en-US" sz="4000" b="1" smtClean="0">
                <a:solidFill>
                  <a:srgbClr val="FF0000"/>
                </a:solidFill>
                <a:latin typeface="Times New Roman" panose="02020603050405020304" pitchFamily="18" charset="0"/>
                <a:cs typeface="Times New Roman" panose="02020603050405020304" pitchFamily="18" charset="0"/>
              </a:rPr>
              <a:t>I. MỤC ĐÍCH – YÊU CẦU</a:t>
            </a:r>
          </a:p>
        </p:txBody>
      </p:sp>
      <p:sp>
        <p:nvSpPr>
          <p:cNvPr id="20483" name="Content Placeholder 2"/>
          <p:cNvSpPr>
            <a:spLocks noGrp="1"/>
          </p:cNvSpPr>
          <p:nvPr>
            <p:ph idx="1"/>
          </p:nvPr>
        </p:nvSpPr>
        <p:spPr>
          <a:xfrm>
            <a:off x="990600" y="2362200"/>
            <a:ext cx="10515600" cy="4351338"/>
          </a:xfrm>
        </p:spPr>
        <p:txBody>
          <a:bodyPr/>
          <a:lstStyle/>
          <a:p>
            <a:pPr marL="0" indent="0" eaLnBrk="1" hangingPunct="1">
              <a:buFont typeface="Arial" panose="020B0604020202020204" pitchFamily="34" charset="0"/>
              <a:buNone/>
            </a:pPr>
            <a:r>
              <a:rPr lang="vi-VN" altLang="en-US" b="1" smtClean="0">
                <a:solidFill>
                  <a:srgbClr val="006699"/>
                </a:solidFill>
                <a:latin typeface="Times New Roman" panose="02020603050405020304" pitchFamily="18" charset="0"/>
              </a:rPr>
              <a:t>1.Kiến thức.</a:t>
            </a:r>
            <a:endParaRPr lang="vi-VN" altLang="en-US"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smtClean="0">
                <a:solidFill>
                  <a:srgbClr val="006699"/>
                </a:solidFill>
                <a:latin typeface="Times New Roman" panose="02020603050405020304" pitchFamily="18" charset="0"/>
              </a:rPr>
              <a:t>-Trẻ biết đặc điểm đặc trưng của con gà, con vịt.</a:t>
            </a:r>
          </a:p>
          <a:p>
            <a:pPr marL="0" indent="0" eaLnBrk="1" hangingPunct="1">
              <a:buFont typeface="Arial" panose="020B0604020202020204" pitchFamily="34" charset="0"/>
              <a:buNone/>
            </a:pPr>
            <a:r>
              <a:rPr lang="vi-VN" altLang="en-US" smtClean="0">
                <a:solidFill>
                  <a:srgbClr val="006699"/>
                </a:solidFill>
                <a:latin typeface="Times New Roman" panose="02020603050405020304" pitchFamily="18" charset="0"/>
              </a:rPr>
              <a:t>- Trẻ biết tiếng kêu của con gà, con vịt.</a:t>
            </a:r>
          </a:p>
          <a:p>
            <a:pPr marL="0" indent="0" eaLnBrk="1" hangingPunct="1">
              <a:buFont typeface="Arial" panose="020B0604020202020204" pitchFamily="34" charset="0"/>
              <a:buNone/>
            </a:pPr>
            <a:r>
              <a:rPr lang="vi-VN" altLang="en-US" b="1" smtClean="0">
                <a:solidFill>
                  <a:srgbClr val="006699"/>
                </a:solidFill>
                <a:latin typeface="Times New Roman" panose="02020603050405020304" pitchFamily="18" charset="0"/>
              </a:rPr>
              <a:t>2.Kỹ năng.</a:t>
            </a:r>
            <a:endParaRPr lang="vi-VN" altLang="en-US"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b="1" smtClean="0">
                <a:solidFill>
                  <a:srgbClr val="006699"/>
                </a:solidFill>
                <a:latin typeface="Times New Roman" panose="02020603050405020304" pitchFamily="18" charset="0"/>
              </a:rPr>
              <a:t>- </a:t>
            </a:r>
            <a:r>
              <a:rPr lang="vi-VN" altLang="en-US" smtClean="0">
                <a:solidFill>
                  <a:srgbClr val="006699"/>
                </a:solidFill>
                <a:latin typeface="Times New Roman" panose="02020603050405020304" pitchFamily="18" charset="0"/>
              </a:rPr>
              <a:t>Phát triển ngôn ngữ mạch lạc</a:t>
            </a:r>
            <a:r>
              <a:rPr lang="vi-VN" altLang="en-US" b="1" smtClean="0">
                <a:solidFill>
                  <a:srgbClr val="006699"/>
                </a:solidFill>
                <a:latin typeface="Times New Roman" panose="02020603050405020304" pitchFamily="18" charset="0"/>
              </a:rPr>
              <a:t> ,</a:t>
            </a:r>
            <a:r>
              <a:rPr lang="vi-VN" altLang="en-US" smtClean="0">
                <a:solidFill>
                  <a:srgbClr val="006699"/>
                </a:solidFill>
                <a:latin typeface="Times New Roman" panose="02020603050405020304" pitchFamily="18" charset="0"/>
              </a:rPr>
              <a:t>mở rộng  vốn từ cho trẻ .</a:t>
            </a:r>
          </a:p>
          <a:p>
            <a:pPr marL="0" indent="0" eaLnBrk="1" hangingPunct="1">
              <a:buFont typeface="Arial" panose="020B0604020202020204" pitchFamily="34" charset="0"/>
              <a:buNone/>
            </a:pPr>
            <a:r>
              <a:rPr lang="vi-VN" altLang="en-US" smtClean="0">
                <a:solidFill>
                  <a:srgbClr val="006699"/>
                </a:solidFill>
                <a:latin typeface="Times New Roman" panose="02020603050405020304" pitchFamily="18" charset="0"/>
              </a:rPr>
              <a:t>- Trẻ nhận xét được các đặc điểm khác nhau của con gà, con vịt.</a:t>
            </a:r>
            <a:r>
              <a:rPr lang="vi-VN" altLang="en-US" b="1" smtClean="0">
                <a:solidFill>
                  <a:srgbClr val="006699"/>
                </a:solidFill>
                <a:latin typeface="Times New Roman" panose="02020603050405020304" pitchFamily="18" charset="0"/>
              </a:rPr>
              <a:t> </a:t>
            </a:r>
            <a:endParaRPr lang="vi-VN" altLang="en-US"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b="1" smtClean="0">
                <a:solidFill>
                  <a:srgbClr val="006699"/>
                </a:solidFill>
                <a:latin typeface="Times New Roman" panose="02020603050405020304" pitchFamily="18" charset="0"/>
              </a:rPr>
              <a:t>3.Thái độ:</a:t>
            </a:r>
            <a:endParaRPr lang="vi-VN" altLang="en-US"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smtClean="0">
                <a:solidFill>
                  <a:srgbClr val="006699"/>
                </a:solidFill>
                <a:latin typeface="Times New Roman" panose="02020603050405020304" pitchFamily="18" charset="0"/>
              </a:rPr>
              <a:t>-  Trẻ hứng thú tham gia hoạt động.</a:t>
            </a:r>
          </a:p>
          <a:p>
            <a:pPr marL="0" indent="0" eaLnBrk="1" hangingPunct="1">
              <a:buFont typeface="Arial" panose="020B0604020202020204" pitchFamily="34" charset="0"/>
              <a:buNone/>
            </a:pPr>
            <a:endParaRPr lang="en-US"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3124200" y="503238"/>
            <a:ext cx="5943600" cy="1325562"/>
          </a:xfrm>
        </p:spPr>
        <p:txBody>
          <a:bodyPr/>
          <a:lstStyle/>
          <a:p>
            <a:pPr algn="ctr" eaLnBrk="1" hangingPunct="1"/>
            <a:r>
              <a:rPr lang="en-US" altLang="en-US" smtClean="0">
                <a:solidFill>
                  <a:srgbClr val="C00000"/>
                </a:solidFill>
                <a:latin typeface="Times New Roman" panose="02020603050405020304" pitchFamily="18" charset="0"/>
                <a:cs typeface="Times New Roman" panose="02020603050405020304" pitchFamily="18" charset="0"/>
              </a:rPr>
              <a:t>Quan sát con vịt</a:t>
            </a:r>
          </a:p>
        </p:txBody>
      </p:sp>
      <p:sp>
        <p:nvSpPr>
          <p:cNvPr id="21507" name="Content Placeholder 2"/>
          <p:cNvSpPr>
            <a:spLocks noGrp="1"/>
          </p:cNvSpPr>
          <p:nvPr>
            <p:ph idx="1"/>
          </p:nvPr>
        </p:nvSpPr>
        <p:spPr>
          <a:xfrm>
            <a:off x="1981200" y="1828800"/>
            <a:ext cx="8229600" cy="4351338"/>
          </a:xfrm>
        </p:spPr>
        <p:txBody>
          <a:bodyPr/>
          <a:lstStyle/>
          <a:p>
            <a:pPr marL="0" indent="0" algn="ctr" eaLnBrk="1" hangingPunct="1">
              <a:buFont typeface="Arial" panose="020B0604020202020204" pitchFamily="34" charset="0"/>
              <a:buNone/>
            </a:pPr>
            <a:r>
              <a:rPr lang="en-US" altLang="en-US" b="1" smtClean="0">
                <a:solidFill>
                  <a:srgbClr val="006699"/>
                </a:solidFill>
                <a:latin typeface="Times New Roman" panose="02020603050405020304" pitchFamily="18" charset="0"/>
                <a:cs typeface="Times New Roman" panose="02020603050405020304" pitchFamily="18" charset="0"/>
              </a:rPr>
              <a:t>Cô đọc câu đố:</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“Con gì chân ngắn</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Mỏ bẹt màu vàng</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Chân lại có màng</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Mà kêu cạp cạp.</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Đố là con gì?( Con Vịt)</a:t>
            </a:r>
          </a:p>
          <a:p>
            <a:pPr marL="0" indent="0" algn="ctr" eaLnBrk="1" hangingPunct="1">
              <a:buFont typeface="Arial" panose="020B0604020202020204" pitchFamily="34" charset="0"/>
              <a:buNone/>
            </a:pPr>
            <a:endParaRPr lang="en-US" alt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762000"/>
            <a:ext cx="7772400" cy="576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1" name="Text Box 3"/>
          <p:cNvSpPr txBox="1">
            <a:spLocks noChangeArrowheads="1"/>
          </p:cNvSpPr>
          <p:nvPr/>
        </p:nvSpPr>
        <p:spPr bwMode="auto">
          <a:xfrm>
            <a:off x="4151313" y="44450"/>
            <a:ext cx="5616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3600" b="1">
                <a:solidFill>
                  <a:srgbClr val="FF0000"/>
                </a:solidFill>
                <a:latin typeface="Times New Roman" panose="02020603050405020304" pitchFamily="18" charset="0"/>
              </a:rPr>
              <a:t>Quan sát con vịt</a:t>
            </a:r>
          </a:p>
        </p:txBody>
      </p:sp>
      <p:sp>
        <p:nvSpPr>
          <p:cNvPr id="63492" name="AutoShape 4"/>
          <p:cNvSpPr>
            <a:spLocks noChangeArrowheads="1"/>
          </p:cNvSpPr>
          <p:nvPr/>
        </p:nvSpPr>
        <p:spPr bwMode="auto">
          <a:xfrm>
            <a:off x="7464425" y="908050"/>
            <a:ext cx="1944688" cy="649288"/>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Đầu vịt</a:t>
            </a:r>
          </a:p>
        </p:txBody>
      </p:sp>
      <p:sp>
        <p:nvSpPr>
          <p:cNvPr id="63493" name="AutoShape 5"/>
          <p:cNvSpPr>
            <a:spLocks noChangeArrowheads="1"/>
          </p:cNvSpPr>
          <p:nvPr/>
        </p:nvSpPr>
        <p:spPr bwMode="auto">
          <a:xfrm>
            <a:off x="7967663" y="1628775"/>
            <a:ext cx="1944687" cy="649288"/>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Mỏ vịt</a:t>
            </a:r>
          </a:p>
        </p:txBody>
      </p:sp>
      <p:sp>
        <p:nvSpPr>
          <p:cNvPr id="63494" name="AutoShape 6"/>
          <p:cNvSpPr>
            <a:spLocks noChangeArrowheads="1"/>
          </p:cNvSpPr>
          <p:nvPr/>
        </p:nvSpPr>
        <p:spPr bwMode="auto">
          <a:xfrm>
            <a:off x="6816725" y="4579938"/>
            <a:ext cx="1944688" cy="649287"/>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Chân vịt</a:t>
            </a:r>
          </a:p>
        </p:txBody>
      </p:sp>
      <p:sp>
        <p:nvSpPr>
          <p:cNvPr id="63495" name="AutoShape 7"/>
          <p:cNvSpPr>
            <a:spLocks noChangeArrowheads="1"/>
          </p:cNvSpPr>
          <p:nvPr/>
        </p:nvSpPr>
        <p:spPr bwMode="auto">
          <a:xfrm>
            <a:off x="4367213" y="3141663"/>
            <a:ext cx="1944687" cy="649287"/>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Cánh vịt</a:t>
            </a:r>
          </a:p>
        </p:txBody>
      </p:sp>
      <p:sp>
        <p:nvSpPr>
          <p:cNvPr id="63496" name="AutoShape 8"/>
          <p:cNvSpPr>
            <a:spLocks noChangeArrowheads="1"/>
          </p:cNvSpPr>
          <p:nvPr/>
        </p:nvSpPr>
        <p:spPr bwMode="auto">
          <a:xfrm>
            <a:off x="2971800" y="2362200"/>
            <a:ext cx="2020888" cy="609600"/>
          </a:xfrm>
          <a:prstGeom prst="wedgeEllipseCallout">
            <a:avLst>
              <a:gd name="adj1" fmla="val -40181"/>
              <a:gd name="adj2" fmla="val 7057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Đuôi vịt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diamond(in)">
                                      <p:cBhvr>
                                        <p:cTn id="7" dur="2000"/>
                                        <p:tgtEl>
                                          <p:spTgt spid="6349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8" presetClass="entr" presetSubtype="16" fill="hold" grpId="0" nodeType="withEffect" nodePh="1">
                                  <p:stCondLst>
                                    <p:cond delay="0"/>
                                  </p:stCondLst>
                                  <p:endCondLst>
                                    <p:cond evt="begin" delay="0">
                                      <p:tn val="8"/>
                                    </p:cond>
                                  </p:endCondLst>
                                  <p:childTnLst>
                                    <p:set>
                                      <p:cBhvr>
                                        <p:cTn id="9" dur="1" fill="hold">
                                          <p:stCondLst>
                                            <p:cond delay="0"/>
                                          </p:stCondLst>
                                        </p:cTn>
                                        <p:tgtEl>
                                          <p:spTgt spid="63490"/>
                                        </p:tgtEl>
                                        <p:attrNameLst>
                                          <p:attrName>style.visibility</p:attrName>
                                        </p:attrNameLst>
                                      </p:cBhvr>
                                      <p:to>
                                        <p:strVal val="visible"/>
                                      </p:to>
                                    </p:set>
                                    <p:animEffect transition="in" filter="diamond(in)">
                                      <p:cBhvr>
                                        <p:cTn id="10" dur="2000"/>
                                        <p:tgtEl>
                                          <p:spTgt spid="63490"/>
                                        </p:tgtEl>
                                      </p:cBhvr>
                                    </p:animEffect>
                                  </p:childTnLst>
                                  <p:subTnLst>
                                    <p:audio>
                                      <p:cMediaNode>
                                        <p:cTn display="0" masterRel="sameClick">
                                          <p:stCondLst>
                                            <p:cond evt="begin" delay="0">
                                              <p:tn val="8"/>
                                            </p:cond>
                                          </p:stCondLst>
                                          <p:endCondLst>
                                            <p:cond evt="onStopAudio" delay="0">
                                              <p:tgtEl>
                                                <p:sldTgt/>
                                              </p:tgtEl>
                                            </p:cond>
                                          </p:endCondLst>
                                        </p:cTn>
                                        <p:tgtEl>
                                          <p:sndTgt r:embed="rId3" name="bomb.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63492"/>
                                        </p:tgtEl>
                                        <p:attrNameLst>
                                          <p:attrName>style.visibility</p:attrName>
                                        </p:attrNameLst>
                                      </p:cBhvr>
                                      <p:to>
                                        <p:strVal val="visible"/>
                                      </p:to>
                                    </p:set>
                                    <p:anim to="" calcmode="lin" valueType="num">
                                      <p:cBhvr>
                                        <p:cTn id="15" dur="1" fill="hold"/>
                                        <p:tgtEl>
                                          <p:spTgt spid="63492"/>
                                        </p:tgtEl>
                                        <p:attrNameLst>
                                          <p:attrName/>
                                        </p:attrNameLst>
                                      </p:cBhvr>
                                    </p:anim>
                                  </p:childTnLst>
                                  <p:subTnLst>
                                    <p:audio>
                                      <p:cMediaNode>
                                        <p:cTn display="0" masterRel="sameClick">
                                          <p:stCondLst>
                                            <p:cond evt="begin" delay="0">
                                              <p:tn val="13"/>
                                            </p:cond>
                                          </p:stCondLst>
                                          <p:endCondLst>
                                            <p:cond evt="onStopAudio" delay="0">
                                              <p:tgtEl>
                                                <p:sldTgt/>
                                              </p:tgtEl>
                                            </p:cond>
                                          </p:endCondLst>
                                        </p:cTn>
                                        <p:tgtEl>
                                          <p:sndTgt r:embed="rId4" name="breez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63493"/>
                                        </p:tgtEl>
                                        <p:attrNameLst>
                                          <p:attrName>style.visibility</p:attrName>
                                        </p:attrNameLst>
                                      </p:cBhvr>
                                      <p:to>
                                        <p:strVal val="visible"/>
                                      </p:to>
                                    </p:set>
                                    <p:anim to="" calcmode="lin" valueType="num">
                                      <p:cBhvr>
                                        <p:cTn id="20" dur="1" fill="hold"/>
                                        <p:tgtEl>
                                          <p:spTgt spid="63493"/>
                                        </p:tgtEl>
                                        <p:attrNameLst>
                                          <p:attrName/>
                                        </p:attrNameLst>
                                      </p:cBhvr>
                                    </p:anim>
                                  </p:childTnLst>
                                  <p:subTnLst>
                                    <p:audio>
                                      <p:cMediaNode>
                                        <p:cTn display="0" masterRel="sameClick">
                                          <p:stCondLst>
                                            <p:cond evt="begin" delay="0">
                                              <p:tn val="18"/>
                                            </p:cond>
                                          </p:stCondLst>
                                          <p:endCondLst>
                                            <p:cond evt="onStopAudio" delay="0">
                                              <p:tgtEl>
                                                <p:sldTgt/>
                                              </p:tgtEl>
                                            </p:cond>
                                          </p:endCondLst>
                                        </p:cTn>
                                        <p:tgtEl>
                                          <p:sndTgt r:embed="rId4" name="breez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63496"/>
                                        </p:tgtEl>
                                        <p:attrNameLst>
                                          <p:attrName>style.visibility</p:attrName>
                                        </p:attrNameLst>
                                      </p:cBhvr>
                                      <p:to>
                                        <p:strVal val="visible"/>
                                      </p:to>
                                    </p:set>
                                    <p:anim to="" calcmode="lin" valueType="num">
                                      <p:cBhvr>
                                        <p:cTn id="25" dur="1" fill="hold"/>
                                        <p:tgtEl>
                                          <p:spTgt spid="63496"/>
                                        </p:tgtEl>
                                        <p:attrNameLst>
                                          <p:attrName/>
                                        </p:attrNameLst>
                                      </p:cBhvr>
                                    </p:anim>
                                  </p:childTnLst>
                                  <p:subTnLst>
                                    <p:audio>
                                      <p:cMediaNode>
                                        <p:cTn display="0" masterRel="sameClick">
                                          <p:stCondLst>
                                            <p:cond evt="begin" delay="0">
                                              <p:tn val="23"/>
                                            </p:cond>
                                          </p:stCondLst>
                                          <p:endCondLst>
                                            <p:cond evt="onStopAudio" delay="0">
                                              <p:tgtEl>
                                                <p:sldTgt/>
                                              </p:tgtEl>
                                            </p:cond>
                                          </p:endCondLst>
                                        </p:cTn>
                                        <p:tgtEl>
                                          <p:sndTgt r:embed="rId4" name="breez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3495"/>
                                        </p:tgtEl>
                                        <p:attrNameLst>
                                          <p:attrName>style.visibility</p:attrName>
                                        </p:attrNameLst>
                                      </p:cBhvr>
                                      <p:to>
                                        <p:strVal val="visible"/>
                                      </p:to>
                                    </p:set>
                                    <p:anim calcmode="lin" valueType="num">
                                      <p:cBhvr additive="base">
                                        <p:cTn id="30" dur="500" fill="hold"/>
                                        <p:tgtEl>
                                          <p:spTgt spid="63495"/>
                                        </p:tgtEl>
                                        <p:attrNameLst>
                                          <p:attrName>ppt_x</p:attrName>
                                        </p:attrNameLst>
                                      </p:cBhvr>
                                      <p:tavLst>
                                        <p:tav tm="0">
                                          <p:val>
                                            <p:strVal val="#ppt_x"/>
                                          </p:val>
                                        </p:tav>
                                        <p:tav tm="100000">
                                          <p:val>
                                            <p:strVal val="#ppt_x"/>
                                          </p:val>
                                        </p:tav>
                                      </p:tavLst>
                                    </p:anim>
                                    <p:anim calcmode="lin" valueType="num">
                                      <p:cBhvr additive="base">
                                        <p:cTn id="31" dur="500" fill="hold"/>
                                        <p:tgtEl>
                                          <p:spTgt spid="634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breeze.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63494"/>
                                        </p:tgtEl>
                                        <p:attrNameLst>
                                          <p:attrName>style.visibility</p:attrName>
                                        </p:attrNameLst>
                                      </p:cBhvr>
                                      <p:to>
                                        <p:strVal val="visible"/>
                                      </p:to>
                                    </p:set>
                                    <p:anim to="" calcmode="lin" valueType="num">
                                      <p:cBhvr>
                                        <p:cTn id="36" dur="1" fill="hold"/>
                                        <p:tgtEl>
                                          <p:spTgt spid="63494"/>
                                        </p:tgtEl>
                                        <p:attrNameLst>
                                          <p:attrName/>
                                        </p:attrNameLst>
                                      </p:cBhvr>
                                    </p:anim>
                                  </p:childTnLst>
                                  <p:subTnLst>
                                    <p:audio>
                                      <p:cMediaNode>
                                        <p:cTn display="0" masterRel="sameClick">
                                          <p:stCondLst>
                                            <p:cond evt="begin" delay="0">
                                              <p:tn val="34"/>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p:bldP spid="63492" grpId="0" animBg="1"/>
      <p:bldP spid="63493" grpId="0" animBg="1"/>
      <p:bldP spid="63494" grpId="0" animBg="1"/>
      <p:bldP spid="63495" grpId="0" animBg="1"/>
      <p:bldP spid="634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882650"/>
            <a:ext cx="5943600" cy="563563"/>
          </a:xfrm>
        </p:spPr>
        <p:txBody>
          <a:bodyPr rtlCol="0">
            <a:normAutofit fontScale="90000"/>
          </a:bodyPr>
          <a:lstStyle/>
          <a:p>
            <a:pPr algn="ctr" eaLnBrk="1" fontAlgn="auto" hangingPunct="1">
              <a:spcAft>
                <a:spcPts val="0"/>
              </a:spcAft>
              <a:defRPr/>
            </a:pPr>
            <a:r>
              <a:rPr lang="en-US" dirty="0" err="1" smtClean="0">
                <a:solidFill>
                  <a:srgbClr val="C00000"/>
                </a:solidFill>
                <a:latin typeface="Times New Roman" panose="02020603050405020304" pitchFamily="18" charset="0"/>
                <a:cs typeface="Times New Roman" panose="02020603050405020304" pitchFamily="18" charset="0"/>
              </a:rPr>
              <a:t>Quan</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sát</a:t>
            </a:r>
            <a:r>
              <a:rPr lang="en-US" dirty="0" smtClean="0">
                <a:solidFill>
                  <a:srgbClr val="C00000"/>
                </a:solidFill>
                <a:latin typeface="Times New Roman" panose="02020603050405020304" pitchFamily="18" charset="0"/>
                <a:cs typeface="Times New Roman" panose="02020603050405020304" pitchFamily="18" charset="0"/>
              </a:rPr>
              <a:t> con </a:t>
            </a:r>
            <a:r>
              <a:rPr lang="en-US" dirty="0" err="1" smtClean="0">
                <a:solidFill>
                  <a:srgbClr val="C00000"/>
                </a:solidFill>
                <a:latin typeface="Times New Roman" panose="02020603050405020304" pitchFamily="18" charset="0"/>
                <a:cs typeface="Times New Roman" panose="02020603050405020304" pitchFamily="18" charset="0"/>
              </a:rPr>
              <a:t>gà</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24579" name="Content Placeholder 2"/>
          <p:cNvSpPr>
            <a:spLocks noGrp="1"/>
          </p:cNvSpPr>
          <p:nvPr>
            <p:ph idx="1"/>
          </p:nvPr>
        </p:nvSpPr>
        <p:spPr>
          <a:xfrm>
            <a:off x="1981200" y="2438400"/>
            <a:ext cx="8229600" cy="533400"/>
          </a:xfrm>
        </p:spPr>
        <p:txBody>
          <a:bodyPr/>
          <a:lstStyle/>
          <a:p>
            <a:pPr marL="0" indent="0" algn="ctr" eaLnBrk="1" hangingPunct="1">
              <a:buFont typeface="Arial" panose="020B0604020202020204" pitchFamily="34" charset="0"/>
              <a:buNone/>
            </a:pPr>
            <a:r>
              <a:rPr lang="en-US" altLang="en-US" b="1" smtClean="0">
                <a:solidFill>
                  <a:srgbClr val="006699"/>
                </a:solidFill>
                <a:latin typeface="Times New Roman" panose="02020603050405020304" pitchFamily="18" charset="0"/>
                <a:cs typeface="Times New Roman" panose="02020603050405020304" pitchFamily="18" charset="0"/>
              </a:rPr>
              <a:t>Cô và trẻ hát bài hát: “Con gà trống”</a:t>
            </a:r>
          </a:p>
          <a:p>
            <a:pPr marL="0" indent="0" algn="ctr" eaLnBrk="1" hangingPunct="1">
              <a:buFont typeface="Arial" panose="020B0604020202020204" pitchFamily="34" charset="0"/>
              <a:buNone/>
            </a:pPr>
            <a:endParaRPr lang="en-US" altLang="en-US" smtClean="0"/>
          </a:p>
          <a:p>
            <a:pPr marL="0" indent="0" algn="ctr" eaLnBrk="1" hangingPunct="1">
              <a:buFont typeface="Arial" panose="020B0604020202020204" pitchFamily="34" charset="0"/>
              <a:buNone/>
            </a:pPr>
            <a:endParaRPr lang="en-US" altLang="en-US" smtClean="0"/>
          </a:p>
        </p:txBody>
      </p:sp>
      <p:sp>
        <p:nvSpPr>
          <p:cNvPr id="24580" name="Rectangle 3"/>
          <p:cNvSpPr>
            <a:spLocks noChangeArrowheads="1"/>
          </p:cNvSpPr>
          <p:nvPr/>
        </p:nvSpPr>
        <p:spPr bwMode="auto">
          <a:xfrm>
            <a:off x="3684588" y="2971800"/>
            <a:ext cx="5230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Arial" panose="020B0604020202020204" pitchFamily="34" charset="0"/>
                <a:hlinkClick r:id="rId3"/>
              </a:rPr>
              <a:t>https://www.youtube.com/watch?v=IYQyeq4Dq8s</a:t>
            </a: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0"/>
            <a:ext cx="12173858" cy="6875100"/>
          </a:xfrm>
          <a:prstGeom prst="rect">
            <a:avLst/>
          </a:prstGeom>
        </p:spPr>
      </p:pic>
      <p:pic>
        <p:nvPicPr>
          <p:cNvPr id="27650" name="Picture 2" descr="ga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219200"/>
            <a:ext cx="426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AutoShape 3"/>
          <p:cNvSpPr>
            <a:spLocks noChangeArrowheads="1"/>
          </p:cNvSpPr>
          <p:nvPr/>
        </p:nvSpPr>
        <p:spPr bwMode="auto">
          <a:xfrm>
            <a:off x="1905000" y="2971800"/>
            <a:ext cx="1600200" cy="457200"/>
          </a:xfrm>
          <a:prstGeom prst="wedgeRoundRectCallout">
            <a:avLst>
              <a:gd name="adj1" fmla="val 139486"/>
              <a:gd name="adj2" fmla="val -27083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2" name="AutoShape 4"/>
          <p:cNvSpPr>
            <a:spLocks noChangeArrowheads="1"/>
          </p:cNvSpPr>
          <p:nvPr/>
        </p:nvSpPr>
        <p:spPr bwMode="auto">
          <a:xfrm>
            <a:off x="6553200" y="228600"/>
            <a:ext cx="1905000" cy="685800"/>
          </a:xfrm>
          <a:prstGeom prst="cloudCallout">
            <a:avLst>
              <a:gd name="adj1" fmla="val 9583"/>
              <a:gd name="adj2" fmla="val 141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3" name="AutoShape 5"/>
          <p:cNvSpPr>
            <a:spLocks noChangeArrowheads="1"/>
          </p:cNvSpPr>
          <p:nvPr/>
        </p:nvSpPr>
        <p:spPr bwMode="auto">
          <a:xfrm>
            <a:off x="9067800" y="533400"/>
            <a:ext cx="1143000" cy="381000"/>
          </a:xfrm>
          <a:prstGeom prst="wedgeRoundRectCallout">
            <a:avLst>
              <a:gd name="adj1" fmla="val -158750"/>
              <a:gd name="adj2" fmla="val 30791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4" name="AutoShape 6"/>
          <p:cNvSpPr>
            <a:spLocks noChangeArrowheads="1"/>
          </p:cNvSpPr>
          <p:nvPr/>
        </p:nvSpPr>
        <p:spPr bwMode="auto">
          <a:xfrm>
            <a:off x="8991600" y="3429000"/>
            <a:ext cx="1219200" cy="609600"/>
          </a:xfrm>
          <a:prstGeom prst="wedgeRectCallout">
            <a:avLst>
              <a:gd name="adj1" fmla="val -170833"/>
              <a:gd name="adj2" fmla="val 221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6" name="AutoShape 8"/>
          <p:cNvSpPr>
            <a:spLocks noChangeArrowheads="1"/>
          </p:cNvSpPr>
          <p:nvPr/>
        </p:nvSpPr>
        <p:spPr bwMode="auto">
          <a:xfrm>
            <a:off x="2286000" y="5334000"/>
            <a:ext cx="1524000" cy="533400"/>
          </a:xfrm>
          <a:prstGeom prst="wedgeRoundRectCallout">
            <a:avLst>
              <a:gd name="adj1" fmla="val 236875"/>
              <a:gd name="adj2" fmla="val -12827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7" name="AutoShape 9"/>
          <p:cNvSpPr>
            <a:spLocks noChangeArrowheads="1"/>
          </p:cNvSpPr>
          <p:nvPr/>
        </p:nvSpPr>
        <p:spPr bwMode="auto">
          <a:xfrm>
            <a:off x="4343400" y="457200"/>
            <a:ext cx="1676400" cy="533400"/>
          </a:xfrm>
          <a:prstGeom prst="wedgeEllipseCallout">
            <a:avLst>
              <a:gd name="adj1" fmla="val 146403"/>
              <a:gd name="adj2" fmla="val 2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8" name="Text Box 10"/>
          <p:cNvSpPr txBox="1">
            <a:spLocks noChangeArrowheads="1"/>
          </p:cNvSpPr>
          <p:nvPr/>
        </p:nvSpPr>
        <p:spPr bwMode="auto">
          <a:xfrm>
            <a:off x="4572000" y="533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Đầu gà</a:t>
            </a:r>
          </a:p>
        </p:txBody>
      </p:sp>
      <p:sp>
        <p:nvSpPr>
          <p:cNvPr id="37899" name="Text Box 11"/>
          <p:cNvSpPr txBox="1">
            <a:spLocks noChangeArrowheads="1"/>
          </p:cNvSpPr>
          <p:nvPr/>
        </p:nvSpPr>
        <p:spPr bwMode="auto">
          <a:xfrm>
            <a:off x="9067800" y="35052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Mình gà</a:t>
            </a:r>
          </a:p>
        </p:txBody>
      </p:sp>
      <p:sp>
        <p:nvSpPr>
          <p:cNvPr id="37900" name="Text Box 12"/>
          <p:cNvSpPr txBox="1">
            <a:spLocks noChangeArrowheads="1"/>
          </p:cNvSpPr>
          <p:nvPr/>
        </p:nvSpPr>
        <p:spPr bwMode="auto">
          <a:xfrm>
            <a:off x="2514600" y="54102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Chân gà</a:t>
            </a:r>
          </a:p>
        </p:txBody>
      </p:sp>
      <p:sp>
        <p:nvSpPr>
          <p:cNvPr id="37902" name="Text Box 14"/>
          <p:cNvSpPr txBox="1">
            <a:spLocks noChangeArrowheads="1"/>
          </p:cNvSpPr>
          <p:nvPr/>
        </p:nvSpPr>
        <p:spPr bwMode="auto">
          <a:xfrm>
            <a:off x="2133600" y="29718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Đuôi gà</a:t>
            </a:r>
          </a:p>
        </p:txBody>
      </p:sp>
      <p:sp>
        <p:nvSpPr>
          <p:cNvPr id="37903" name="Text Box 15"/>
          <p:cNvSpPr txBox="1">
            <a:spLocks noChangeArrowheads="1"/>
          </p:cNvSpPr>
          <p:nvPr/>
        </p:nvSpPr>
        <p:spPr bwMode="auto">
          <a:xfrm>
            <a:off x="6934200" y="3810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Mào gà</a:t>
            </a:r>
          </a:p>
        </p:txBody>
      </p:sp>
      <p:sp>
        <p:nvSpPr>
          <p:cNvPr id="37904" name="Text Box 16"/>
          <p:cNvSpPr txBox="1">
            <a:spLocks noChangeArrowheads="1"/>
          </p:cNvSpPr>
          <p:nvPr/>
        </p:nvSpPr>
        <p:spPr bwMode="auto">
          <a:xfrm>
            <a:off x="9296400" y="5334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Mắt gà</a:t>
            </a:r>
          </a:p>
        </p:txBody>
      </p:sp>
      <p:sp>
        <p:nvSpPr>
          <p:cNvPr id="37905" name="AutoShape 17"/>
          <p:cNvSpPr>
            <a:spLocks noChangeArrowheads="1"/>
          </p:cNvSpPr>
          <p:nvPr/>
        </p:nvSpPr>
        <p:spPr bwMode="auto">
          <a:xfrm>
            <a:off x="8763000" y="1524000"/>
            <a:ext cx="1676400" cy="609600"/>
          </a:xfrm>
          <a:prstGeom prst="wedgeRoundRectCallout">
            <a:avLst>
              <a:gd name="adj1" fmla="val -97824"/>
              <a:gd name="adj2" fmla="val 2812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907" name="Text Box 19"/>
          <p:cNvSpPr txBox="1">
            <a:spLocks noChangeArrowheads="1"/>
          </p:cNvSpPr>
          <p:nvPr/>
        </p:nvSpPr>
        <p:spPr bwMode="auto">
          <a:xfrm>
            <a:off x="9144000" y="16002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3399"/>
                </a:solidFill>
                <a:latin typeface="Arial" panose="020B0604020202020204" pitchFamily="34" charset="0"/>
              </a:rPr>
              <a:t>Mỏ gà</a:t>
            </a:r>
          </a:p>
        </p:txBody>
      </p:sp>
      <p:sp>
        <p:nvSpPr>
          <p:cNvPr id="37909" name="AutoShape 21"/>
          <p:cNvSpPr>
            <a:spLocks noChangeArrowheads="1"/>
          </p:cNvSpPr>
          <p:nvPr/>
        </p:nvSpPr>
        <p:spPr bwMode="auto">
          <a:xfrm>
            <a:off x="2057400" y="3962400"/>
            <a:ext cx="1371600" cy="609600"/>
          </a:xfrm>
          <a:prstGeom prst="wedgeEllipseCallout">
            <a:avLst>
              <a:gd name="adj1" fmla="val 319213"/>
              <a:gd name="adj2" fmla="val -869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910" name="Text Box 22"/>
          <p:cNvSpPr txBox="1">
            <a:spLocks noChangeArrowheads="1"/>
          </p:cNvSpPr>
          <p:nvPr/>
        </p:nvSpPr>
        <p:spPr bwMode="auto">
          <a:xfrm>
            <a:off x="2209800" y="40386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3399"/>
                </a:solidFill>
                <a:latin typeface="Arial" panose="020B0604020202020204" pitchFamily="34" charset="0"/>
              </a:rPr>
              <a:t>Cánh gà</a:t>
            </a:r>
          </a:p>
        </p:txBody>
      </p:sp>
      <p:sp>
        <p:nvSpPr>
          <p:cNvPr id="37911" name="Text Box 23"/>
          <p:cNvSpPr txBox="1">
            <a:spLocks noChangeArrowheads="1"/>
          </p:cNvSpPr>
          <p:nvPr/>
        </p:nvSpPr>
        <p:spPr bwMode="auto">
          <a:xfrm>
            <a:off x="4556125" y="6188075"/>
            <a:ext cx="33385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a:solidFill>
                  <a:srgbClr val="FF0000"/>
                </a:solidFill>
                <a:latin typeface="Arial" panose="020B0604020202020204" pitchFamily="34" charset="0"/>
              </a:rPr>
              <a:t>Quan sát con gà</a:t>
            </a:r>
            <a:endParaRPr lang="vi-VN" altLang="en-US" sz="3200" b="1">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911">
                                            <p:txEl>
                                              <p:pRg st="0" end="0"/>
                                            </p:txEl>
                                          </p:spTgt>
                                        </p:tgtEl>
                                        <p:attrNameLst>
                                          <p:attrName>style.visibility</p:attrName>
                                        </p:attrNameLst>
                                      </p:cBhvr>
                                      <p:to>
                                        <p:strVal val="visible"/>
                                      </p:to>
                                    </p:set>
                                    <p:anim calcmode="lin" valueType="num">
                                      <p:cBhvr additive="base">
                                        <p:cTn id="7" dur="500" fill="hold"/>
                                        <p:tgtEl>
                                          <p:spTgt spid="379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9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7897">
                                            <p:bg/>
                                          </p:spTgt>
                                        </p:tgtEl>
                                        <p:attrNameLst>
                                          <p:attrName>style.visibility</p:attrName>
                                        </p:attrNameLst>
                                      </p:cBhvr>
                                      <p:to>
                                        <p:strVal val="visible"/>
                                      </p:to>
                                    </p:set>
                                    <p:animEffect transition="in" filter="box(in)">
                                      <p:cBhvr>
                                        <p:cTn id="13" dur="2000"/>
                                        <p:tgtEl>
                                          <p:spTgt spid="37897">
                                            <p:bg/>
                                          </p:spTgt>
                                        </p:tgtEl>
                                      </p:cBhvr>
                                    </p:animEffect>
                                  </p:childTnLst>
                                </p:cTn>
                              </p:par>
                              <p:par>
                                <p:cTn id="14" presetID="4" presetClass="entr" presetSubtype="16" fill="hold" grpId="0" nodeType="withEffect" nodePh="1">
                                  <p:stCondLst>
                                    <p:cond delay="0"/>
                                  </p:stCondLst>
                                  <p:endCondLst>
                                    <p:cond evt="begin" delay="0">
                                      <p:tn val="14"/>
                                    </p:cond>
                                  </p:endCondLst>
                                  <p:childTnLst>
                                    <p:set>
                                      <p:cBhvr>
                                        <p:cTn id="15" dur="1" fill="hold">
                                          <p:stCondLst>
                                            <p:cond delay="0"/>
                                          </p:stCondLst>
                                        </p:cTn>
                                        <p:tgtEl>
                                          <p:spTgt spid="37897">
                                            <p:txEl>
                                              <p:pRg st="0" end="0"/>
                                            </p:txEl>
                                          </p:spTgt>
                                        </p:tgtEl>
                                        <p:attrNameLst>
                                          <p:attrName>style.visibility</p:attrName>
                                        </p:attrNameLst>
                                      </p:cBhvr>
                                      <p:to>
                                        <p:strVal val="visible"/>
                                      </p:to>
                                    </p:set>
                                    <p:animEffect transition="in" filter="box(in)">
                                      <p:cBhvr>
                                        <p:cTn id="16" dur="2000"/>
                                        <p:tgtEl>
                                          <p:spTgt spid="3789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xit" presetSubtype="16" fill="hold" nodeType="clickEffect" nodePh="1">
                                  <p:stCondLst>
                                    <p:cond delay="0"/>
                                  </p:stCondLst>
                                  <p:endCondLst>
                                    <p:cond evt="begin" delay="0">
                                      <p:tn val="19"/>
                                    </p:cond>
                                  </p:endCondLst>
                                  <p:childTnLst>
                                    <p:animEffect transition="out" filter="box(in)">
                                      <p:cBhvr>
                                        <p:cTn id="20" dur="500"/>
                                        <p:tgtEl>
                                          <p:spTgt spid="37897">
                                            <p:txEl>
                                              <p:pRg st="0" end="0"/>
                                            </p:txEl>
                                          </p:spTgt>
                                        </p:tgtEl>
                                      </p:cBhvr>
                                    </p:animEffect>
                                    <p:set>
                                      <p:cBhvr>
                                        <p:cTn id="21" dur="1" fill="hold">
                                          <p:stCondLst>
                                            <p:cond delay="499"/>
                                          </p:stCondLst>
                                        </p:cTn>
                                        <p:tgtEl>
                                          <p:spTgt spid="37897">
                                            <p:txEl>
                                              <p:pRg st="0" end="0"/>
                                            </p:txEl>
                                          </p:spTgt>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37898"/>
                                        </p:tgtEl>
                                        <p:attrNameLst>
                                          <p:attrName>style.visibility</p:attrName>
                                        </p:attrNameLst>
                                      </p:cBhvr>
                                      <p:to>
                                        <p:strVal val="visible"/>
                                      </p:to>
                                    </p:set>
                                    <p:anim calcmode="lin" valueType="num">
                                      <p:cBhvr additive="base">
                                        <p:cTn id="26" dur="1000" fill="hold"/>
                                        <p:tgtEl>
                                          <p:spTgt spid="37898"/>
                                        </p:tgtEl>
                                        <p:attrNameLst>
                                          <p:attrName>ppt_x</p:attrName>
                                        </p:attrNameLst>
                                      </p:cBhvr>
                                      <p:tavLst>
                                        <p:tav tm="0">
                                          <p:val>
                                            <p:strVal val="#ppt_x"/>
                                          </p:val>
                                        </p:tav>
                                        <p:tav tm="100000">
                                          <p:val>
                                            <p:strVal val="#ppt_x"/>
                                          </p:val>
                                        </p:tav>
                                      </p:tavLst>
                                    </p:anim>
                                    <p:anim calcmode="lin" valueType="num">
                                      <p:cBhvr additive="base">
                                        <p:cTn id="27" dur="1000" fill="hold"/>
                                        <p:tgtEl>
                                          <p:spTgt spid="37898"/>
                                        </p:tgtEl>
                                        <p:attrNameLst>
                                          <p:attrName>ppt_y</p:attrName>
                                        </p:attrNameLst>
                                      </p:cBhvr>
                                      <p:tavLst>
                                        <p:tav tm="0">
                                          <p:val>
                                            <p:strVal val="0-#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7892">
                                            <p:bg/>
                                          </p:spTgt>
                                        </p:tgtEl>
                                        <p:attrNameLst>
                                          <p:attrName>style.visibility</p:attrName>
                                        </p:attrNameLst>
                                      </p:cBhvr>
                                      <p:to>
                                        <p:strVal val="visible"/>
                                      </p:to>
                                    </p:set>
                                    <p:animEffect transition="in" filter="box(in)">
                                      <p:cBhvr>
                                        <p:cTn id="32" dur="2000"/>
                                        <p:tgtEl>
                                          <p:spTgt spid="37892">
                                            <p:bg/>
                                          </p:spTgt>
                                        </p:tgtEl>
                                      </p:cBhvr>
                                    </p:animEffect>
                                  </p:childTnLst>
                                </p:cTn>
                              </p:par>
                              <p:par>
                                <p:cTn id="33" presetID="4" presetClass="entr" presetSubtype="16" fill="hold" grpId="0" nodeType="withEffect" nodePh="1">
                                  <p:stCondLst>
                                    <p:cond delay="0"/>
                                  </p:stCondLst>
                                  <p:endCondLst>
                                    <p:cond evt="begin" delay="0">
                                      <p:tn val="33"/>
                                    </p:cond>
                                  </p:endCondLst>
                                  <p:childTnLst>
                                    <p:set>
                                      <p:cBhvr>
                                        <p:cTn id="34" dur="1" fill="hold">
                                          <p:stCondLst>
                                            <p:cond delay="0"/>
                                          </p:stCondLst>
                                        </p:cTn>
                                        <p:tgtEl>
                                          <p:spTgt spid="37892">
                                            <p:txEl>
                                              <p:pRg st="0" end="0"/>
                                            </p:txEl>
                                          </p:spTgt>
                                        </p:tgtEl>
                                        <p:attrNameLst>
                                          <p:attrName>style.visibility</p:attrName>
                                        </p:attrNameLst>
                                      </p:cBhvr>
                                      <p:to>
                                        <p:strVal val="visible"/>
                                      </p:to>
                                    </p:set>
                                    <p:animEffect transition="in" filter="box(in)">
                                      <p:cBhvr>
                                        <p:cTn id="35" dur="2000"/>
                                        <p:tgtEl>
                                          <p:spTgt spid="37892">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nodeType="clickEffect" nodePh="1">
                                  <p:stCondLst>
                                    <p:cond delay="0"/>
                                  </p:stCondLst>
                                  <p:endCondLst>
                                    <p:cond evt="begin" delay="0">
                                      <p:tn val="38"/>
                                    </p:cond>
                                  </p:endCondLst>
                                  <p:childTnLst>
                                    <p:animEffect transition="out" filter="box(in)">
                                      <p:cBhvr>
                                        <p:cTn id="39" dur="500"/>
                                        <p:tgtEl>
                                          <p:spTgt spid="37892">
                                            <p:txEl>
                                              <p:pRg st="0" end="0"/>
                                            </p:txEl>
                                          </p:spTgt>
                                        </p:tgtEl>
                                      </p:cBhvr>
                                    </p:animEffect>
                                    <p:set>
                                      <p:cBhvr>
                                        <p:cTn id="40" dur="1" fill="hold">
                                          <p:stCondLst>
                                            <p:cond delay="499"/>
                                          </p:stCondLst>
                                        </p:cTn>
                                        <p:tgtEl>
                                          <p:spTgt spid="37892">
                                            <p:txEl>
                                              <p:pRg st="0" end="0"/>
                                            </p:txEl>
                                          </p:spTgt>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9" fill="hold" grpId="0" nodeType="clickEffect">
                                  <p:stCondLst>
                                    <p:cond delay="0"/>
                                  </p:stCondLst>
                                  <p:childTnLst>
                                    <p:set>
                                      <p:cBhvr>
                                        <p:cTn id="44" dur="1" fill="hold">
                                          <p:stCondLst>
                                            <p:cond delay="0"/>
                                          </p:stCondLst>
                                        </p:cTn>
                                        <p:tgtEl>
                                          <p:spTgt spid="37903"/>
                                        </p:tgtEl>
                                        <p:attrNameLst>
                                          <p:attrName>style.visibility</p:attrName>
                                        </p:attrNameLst>
                                      </p:cBhvr>
                                      <p:to>
                                        <p:strVal val="visible"/>
                                      </p:to>
                                    </p:set>
                                    <p:anim calcmode="lin" valueType="num">
                                      <p:cBhvr additive="base">
                                        <p:cTn id="45" dur="1000" fill="hold"/>
                                        <p:tgtEl>
                                          <p:spTgt spid="37903"/>
                                        </p:tgtEl>
                                        <p:attrNameLst>
                                          <p:attrName>ppt_x</p:attrName>
                                        </p:attrNameLst>
                                      </p:cBhvr>
                                      <p:tavLst>
                                        <p:tav tm="0">
                                          <p:val>
                                            <p:strVal val="0-#ppt_w/2"/>
                                          </p:val>
                                        </p:tav>
                                        <p:tav tm="100000">
                                          <p:val>
                                            <p:strVal val="#ppt_x"/>
                                          </p:val>
                                        </p:tav>
                                      </p:tavLst>
                                    </p:anim>
                                    <p:anim calcmode="lin" valueType="num">
                                      <p:cBhvr additive="base">
                                        <p:cTn id="46" dur="1000" fill="hold"/>
                                        <p:tgtEl>
                                          <p:spTgt spid="37903"/>
                                        </p:tgtEl>
                                        <p:attrNameLst>
                                          <p:attrName>ppt_y</p:attrName>
                                        </p:attrNameLst>
                                      </p:cBhvr>
                                      <p:tavLst>
                                        <p:tav tm="0">
                                          <p:val>
                                            <p:strVal val="0-#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37893">
                                            <p:bg/>
                                          </p:spTgt>
                                        </p:tgtEl>
                                        <p:attrNameLst>
                                          <p:attrName>style.visibility</p:attrName>
                                        </p:attrNameLst>
                                      </p:cBhvr>
                                      <p:to>
                                        <p:strVal val="visible"/>
                                      </p:to>
                                    </p:set>
                                    <p:animEffect transition="in" filter="box(in)">
                                      <p:cBhvr>
                                        <p:cTn id="51" dur="2000"/>
                                        <p:tgtEl>
                                          <p:spTgt spid="37893">
                                            <p:bg/>
                                          </p:spTgt>
                                        </p:tgtEl>
                                      </p:cBhvr>
                                    </p:animEffect>
                                  </p:childTnLst>
                                </p:cTn>
                              </p:par>
                              <p:par>
                                <p:cTn id="52" presetID="4" presetClass="entr" presetSubtype="16" fill="hold" grpId="0" nodeType="withEffect" nodePh="1">
                                  <p:stCondLst>
                                    <p:cond delay="0"/>
                                  </p:stCondLst>
                                  <p:endCondLst>
                                    <p:cond evt="begin" delay="0">
                                      <p:tn val="52"/>
                                    </p:cond>
                                  </p:endCondLst>
                                  <p:childTnLst>
                                    <p:set>
                                      <p:cBhvr>
                                        <p:cTn id="53" dur="1" fill="hold">
                                          <p:stCondLst>
                                            <p:cond delay="0"/>
                                          </p:stCondLst>
                                        </p:cTn>
                                        <p:tgtEl>
                                          <p:spTgt spid="37893">
                                            <p:txEl>
                                              <p:pRg st="0" end="0"/>
                                            </p:txEl>
                                          </p:spTgt>
                                        </p:tgtEl>
                                        <p:attrNameLst>
                                          <p:attrName>style.visibility</p:attrName>
                                        </p:attrNameLst>
                                      </p:cBhvr>
                                      <p:to>
                                        <p:strVal val="visible"/>
                                      </p:to>
                                    </p:set>
                                    <p:animEffect transition="in" filter="box(in)">
                                      <p:cBhvr>
                                        <p:cTn id="54" dur="2000"/>
                                        <p:tgtEl>
                                          <p:spTgt spid="37893">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xit" presetSubtype="16" fill="hold" nodeType="clickEffect" nodePh="1">
                                  <p:stCondLst>
                                    <p:cond delay="0"/>
                                  </p:stCondLst>
                                  <p:endCondLst>
                                    <p:cond evt="begin" delay="0">
                                      <p:tn val="57"/>
                                    </p:cond>
                                  </p:endCondLst>
                                  <p:childTnLst>
                                    <p:animEffect transition="out" filter="box(in)">
                                      <p:cBhvr>
                                        <p:cTn id="58" dur="500"/>
                                        <p:tgtEl>
                                          <p:spTgt spid="37893">
                                            <p:txEl>
                                              <p:pRg st="0" end="0"/>
                                            </p:txEl>
                                          </p:spTgt>
                                        </p:tgtEl>
                                      </p:cBhvr>
                                    </p:animEffect>
                                    <p:set>
                                      <p:cBhvr>
                                        <p:cTn id="59" dur="1" fill="hold">
                                          <p:stCondLst>
                                            <p:cond delay="499"/>
                                          </p:stCondLst>
                                        </p:cTn>
                                        <p:tgtEl>
                                          <p:spTgt spid="37893">
                                            <p:txEl>
                                              <p:pRg st="0" end="0"/>
                                            </p:txEl>
                                          </p:spTgt>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3" fill="hold" grpId="0" nodeType="clickEffect">
                                  <p:stCondLst>
                                    <p:cond delay="0"/>
                                  </p:stCondLst>
                                  <p:childTnLst>
                                    <p:set>
                                      <p:cBhvr>
                                        <p:cTn id="63" dur="1" fill="hold">
                                          <p:stCondLst>
                                            <p:cond delay="0"/>
                                          </p:stCondLst>
                                        </p:cTn>
                                        <p:tgtEl>
                                          <p:spTgt spid="37904"/>
                                        </p:tgtEl>
                                        <p:attrNameLst>
                                          <p:attrName>style.visibility</p:attrName>
                                        </p:attrNameLst>
                                      </p:cBhvr>
                                      <p:to>
                                        <p:strVal val="visible"/>
                                      </p:to>
                                    </p:set>
                                    <p:anim calcmode="lin" valueType="num">
                                      <p:cBhvr additive="base">
                                        <p:cTn id="64" dur="1000" fill="hold"/>
                                        <p:tgtEl>
                                          <p:spTgt spid="37904"/>
                                        </p:tgtEl>
                                        <p:attrNameLst>
                                          <p:attrName>ppt_x</p:attrName>
                                        </p:attrNameLst>
                                      </p:cBhvr>
                                      <p:tavLst>
                                        <p:tav tm="0">
                                          <p:val>
                                            <p:strVal val="1+#ppt_w/2"/>
                                          </p:val>
                                        </p:tav>
                                        <p:tav tm="100000">
                                          <p:val>
                                            <p:strVal val="#ppt_x"/>
                                          </p:val>
                                        </p:tav>
                                      </p:tavLst>
                                    </p:anim>
                                    <p:anim calcmode="lin" valueType="num">
                                      <p:cBhvr additive="base">
                                        <p:cTn id="65" dur="1000" fill="hold"/>
                                        <p:tgtEl>
                                          <p:spTgt spid="37904"/>
                                        </p:tgtEl>
                                        <p:attrNameLst>
                                          <p:attrName>ppt_y</p:attrName>
                                        </p:attrNameLst>
                                      </p:cBhvr>
                                      <p:tavLst>
                                        <p:tav tm="0">
                                          <p:val>
                                            <p:strVal val="0-#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37905">
                                            <p:bg/>
                                          </p:spTgt>
                                        </p:tgtEl>
                                        <p:attrNameLst>
                                          <p:attrName>style.visibility</p:attrName>
                                        </p:attrNameLst>
                                      </p:cBhvr>
                                      <p:to>
                                        <p:strVal val="visible"/>
                                      </p:to>
                                    </p:set>
                                    <p:animEffect transition="in" filter="box(in)">
                                      <p:cBhvr>
                                        <p:cTn id="70" dur="2000"/>
                                        <p:tgtEl>
                                          <p:spTgt spid="37905">
                                            <p:bg/>
                                          </p:spTgt>
                                        </p:tgtEl>
                                      </p:cBhvr>
                                    </p:animEffect>
                                  </p:childTnLst>
                                </p:cTn>
                              </p:par>
                              <p:par>
                                <p:cTn id="71" presetID="4" presetClass="entr" presetSubtype="16" fill="hold" grpId="0" nodeType="withEffect" nodePh="1">
                                  <p:stCondLst>
                                    <p:cond delay="0"/>
                                  </p:stCondLst>
                                  <p:endCondLst>
                                    <p:cond evt="begin" delay="0">
                                      <p:tn val="71"/>
                                    </p:cond>
                                  </p:endCondLst>
                                  <p:childTnLst>
                                    <p:set>
                                      <p:cBhvr>
                                        <p:cTn id="72" dur="1" fill="hold">
                                          <p:stCondLst>
                                            <p:cond delay="0"/>
                                          </p:stCondLst>
                                        </p:cTn>
                                        <p:tgtEl>
                                          <p:spTgt spid="37905">
                                            <p:txEl>
                                              <p:pRg st="0" end="0"/>
                                            </p:txEl>
                                          </p:spTgt>
                                        </p:tgtEl>
                                        <p:attrNameLst>
                                          <p:attrName>style.visibility</p:attrName>
                                        </p:attrNameLst>
                                      </p:cBhvr>
                                      <p:to>
                                        <p:strVal val="visible"/>
                                      </p:to>
                                    </p:set>
                                    <p:animEffect transition="in" filter="box(in)">
                                      <p:cBhvr>
                                        <p:cTn id="73" dur="2000"/>
                                        <p:tgtEl>
                                          <p:spTgt spid="37905">
                                            <p:txEl>
                                              <p:pRg st="0" end="0"/>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xit" presetSubtype="16" fill="hold" nodeType="clickEffect" nodePh="1">
                                  <p:stCondLst>
                                    <p:cond delay="0"/>
                                  </p:stCondLst>
                                  <p:endCondLst>
                                    <p:cond evt="begin" delay="0">
                                      <p:tn val="76"/>
                                    </p:cond>
                                  </p:endCondLst>
                                  <p:childTnLst>
                                    <p:animEffect transition="out" filter="box(in)">
                                      <p:cBhvr>
                                        <p:cTn id="77" dur="500"/>
                                        <p:tgtEl>
                                          <p:spTgt spid="37905">
                                            <p:txEl>
                                              <p:pRg st="0" end="0"/>
                                            </p:txEl>
                                          </p:spTgt>
                                        </p:tgtEl>
                                      </p:cBhvr>
                                    </p:animEffect>
                                    <p:set>
                                      <p:cBhvr>
                                        <p:cTn id="78" dur="1" fill="hold">
                                          <p:stCondLst>
                                            <p:cond delay="499"/>
                                          </p:stCondLst>
                                        </p:cTn>
                                        <p:tgtEl>
                                          <p:spTgt spid="37905">
                                            <p:txEl>
                                              <p:pRg st="0" end="0"/>
                                            </p:txEl>
                                          </p:spTgt>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37907"/>
                                        </p:tgtEl>
                                        <p:attrNameLst>
                                          <p:attrName>style.visibility</p:attrName>
                                        </p:attrNameLst>
                                      </p:cBhvr>
                                      <p:to>
                                        <p:strVal val="visible"/>
                                      </p:to>
                                    </p:set>
                                    <p:anim calcmode="lin" valueType="num">
                                      <p:cBhvr additive="base">
                                        <p:cTn id="83" dur="1000" fill="hold"/>
                                        <p:tgtEl>
                                          <p:spTgt spid="37907"/>
                                        </p:tgtEl>
                                        <p:attrNameLst>
                                          <p:attrName>ppt_x</p:attrName>
                                        </p:attrNameLst>
                                      </p:cBhvr>
                                      <p:tavLst>
                                        <p:tav tm="0">
                                          <p:val>
                                            <p:strVal val="1+#ppt_w/2"/>
                                          </p:val>
                                        </p:tav>
                                        <p:tav tm="100000">
                                          <p:val>
                                            <p:strVal val="#ppt_x"/>
                                          </p:val>
                                        </p:tav>
                                      </p:tavLst>
                                    </p:anim>
                                    <p:anim calcmode="lin" valueType="num">
                                      <p:cBhvr additive="base">
                                        <p:cTn id="84" dur="1000" fill="hold"/>
                                        <p:tgtEl>
                                          <p:spTgt spid="37907"/>
                                        </p:tgtEl>
                                        <p:attrNameLst>
                                          <p:attrName>ppt_y</p:attrName>
                                        </p:attrNameLst>
                                      </p:cBhvr>
                                      <p:tavLst>
                                        <p:tav tm="0">
                                          <p:val>
                                            <p:strVal val="#ppt_y"/>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7899"/>
                                        </p:tgtEl>
                                        <p:attrNameLst>
                                          <p:attrName>style.visibility</p:attrName>
                                        </p:attrNameLst>
                                      </p:cBhvr>
                                      <p:to>
                                        <p:strVal val="visible"/>
                                      </p:to>
                                    </p:set>
                                    <p:anim calcmode="lin" valueType="num">
                                      <p:cBhvr additive="base">
                                        <p:cTn id="89" dur="1000" fill="hold"/>
                                        <p:tgtEl>
                                          <p:spTgt spid="37899"/>
                                        </p:tgtEl>
                                        <p:attrNameLst>
                                          <p:attrName>ppt_x</p:attrName>
                                        </p:attrNameLst>
                                      </p:cBhvr>
                                      <p:tavLst>
                                        <p:tav tm="0">
                                          <p:val>
                                            <p:strVal val="#ppt_x"/>
                                          </p:val>
                                        </p:tav>
                                        <p:tav tm="100000">
                                          <p:val>
                                            <p:strVal val="#ppt_x"/>
                                          </p:val>
                                        </p:tav>
                                      </p:tavLst>
                                    </p:anim>
                                    <p:anim calcmode="lin" valueType="num">
                                      <p:cBhvr additive="base">
                                        <p:cTn id="90" dur="1000" fill="hold"/>
                                        <p:tgtEl>
                                          <p:spTgt spid="37899"/>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4" presetClass="entr" presetSubtype="32" fill="hold" grpId="0" nodeType="clickEffect">
                                  <p:stCondLst>
                                    <p:cond delay="0"/>
                                  </p:stCondLst>
                                  <p:childTnLst>
                                    <p:set>
                                      <p:cBhvr>
                                        <p:cTn id="94" dur="1" fill="hold">
                                          <p:stCondLst>
                                            <p:cond delay="0"/>
                                          </p:stCondLst>
                                        </p:cTn>
                                        <p:tgtEl>
                                          <p:spTgt spid="37894">
                                            <p:bg/>
                                          </p:spTgt>
                                        </p:tgtEl>
                                        <p:attrNameLst>
                                          <p:attrName>style.visibility</p:attrName>
                                        </p:attrNameLst>
                                      </p:cBhvr>
                                      <p:to>
                                        <p:strVal val="visible"/>
                                      </p:to>
                                    </p:set>
                                    <p:animEffect transition="in" filter="box(out)">
                                      <p:cBhvr>
                                        <p:cTn id="95" dur="2000"/>
                                        <p:tgtEl>
                                          <p:spTgt spid="37894">
                                            <p:bg/>
                                          </p:spTgt>
                                        </p:tgtEl>
                                      </p:cBhvr>
                                    </p:animEffect>
                                  </p:childTnLst>
                                </p:cTn>
                              </p:par>
                              <p:par>
                                <p:cTn id="96" presetID="4" presetClass="entr" presetSubtype="32" fill="hold" grpId="0" nodeType="withEffect" nodePh="1">
                                  <p:stCondLst>
                                    <p:cond delay="0"/>
                                  </p:stCondLst>
                                  <p:endCondLst>
                                    <p:cond evt="begin" delay="0">
                                      <p:tn val="96"/>
                                    </p:cond>
                                  </p:endCondLst>
                                  <p:childTnLst>
                                    <p:set>
                                      <p:cBhvr>
                                        <p:cTn id="97" dur="1" fill="hold">
                                          <p:stCondLst>
                                            <p:cond delay="0"/>
                                          </p:stCondLst>
                                        </p:cTn>
                                        <p:tgtEl>
                                          <p:spTgt spid="37894">
                                            <p:txEl>
                                              <p:pRg st="0" end="0"/>
                                            </p:txEl>
                                          </p:spTgt>
                                        </p:tgtEl>
                                        <p:attrNameLst>
                                          <p:attrName>style.visibility</p:attrName>
                                        </p:attrNameLst>
                                      </p:cBhvr>
                                      <p:to>
                                        <p:strVal val="visible"/>
                                      </p:to>
                                    </p:set>
                                    <p:animEffect transition="in" filter="box(out)">
                                      <p:cBhvr>
                                        <p:cTn id="98" dur="2000"/>
                                        <p:tgtEl>
                                          <p:spTgt spid="37894">
                                            <p:txEl>
                                              <p:pRg st="0" end="0"/>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 presetClass="exit" presetSubtype="16" fill="hold" nodeType="clickEffect" nodePh="1">
                                  <p:stCondLst>
                                    <p:cond delay="0"/>
                                  </p:stCondLst>
                                  <p:endCondLst>
                                    <p:cond evt="begin" delay="0">
                                      <p:tn val="101"/>
                                    </p:cond>
                                  </p:endCondLst>
                                  <p:childTnLst>
                                    <p:animEffect transition="out" filter="box(in)">
                                      <p:cBhvr>
                                        <p:cTn id="102" dur="1000"/>
                                        <p:tgtEl>
                                          <p:spTgt spid="37894">
                                            <p:txEl>
                                              <p:pRg st="0" end="0"/>
                                            </p:txEl>
                                          </p:spTgt>
                                        </p:tgtEl>
                                      </p:cBhvr>
                                    </p:animEffect>
                                    <p:set>
                                      <p:cBhvr>
                                        <p:cTn id="103" dur="1" fill="hold">
                                          <p:stCondLst>
                                            <p:cond delay="999"/>
                                          </p:stCondLst>
                                        </p:cTn>
                                        <p:tgtEl>
                                          <p:spTgt spid="37894">
                                            <p:txEl>
                                              <p:pRg st="0" end="0"/>
                                            </p:txEl>
                                          </p:spTgt>
                                        </p:tgtEl>
                                        <p:attrNameLst>
                                          <p:attrName>style.visibility</p:attrName>
                                        </p:attrNameLst>
                                      </p:cBhvr>
                                      <p:to>
                                        <p:strVal val="hidden"/>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4" presetClass="entr" presetSubtype="16" fill="hold" grpId="0" nodeType="clickEffect">
                                  <p:stCondLst>
                                    <p:cond delay="0"/>
                                  </p:stCondLst>
                                  <p:childTnLst>
                                    <p:set>
                                      <p:cBhvr>
                                        <p:cTn id="107" dur="1" fill="hold">
                                          <p:stCondLst>
                                            <p:cond delay="0"/>
                                          </p:stCondLst>
                                        </p:cTn>
                                        <p:tgtEl>
                                          <p:spTgt spid="37896">
                                            <p:bg/>
                                          </p:spTgt>
                                        </p:tgtEl>
                                        <p:attrNameLst>
                                          <p:attrName>style.visibility</p:attrName>
                                        </p:attrNameLst>
                                      </p:cBhvr>
                                      <p:to>
                                        <p:strVal val="visible"/>
                                      </p:to>
                                    </p:set>
                                    <p:animEffect transition="in" filter="box(in)">
                                      <p:cBhvr>
                                        <p:cTn id="108" dur="2000"/>
                                        <p:tgtEl>
                                          <p:spTgt spid="37896">
                                            <p:bg/>
                                          </p:spTgt>
                                        </p:tgtEl>
                                      </p:cBhvr>
                                    </p:animEffect>
                                  </p:childTnLst>
                                </p:cTn>
                              </p:par>
                              <p:par>
                                <p:cTn id="109" presetID="4" presetClass="entr" presetSubtype="16" fill="hold" grpId="0" nodeType="withEffect" nodePh="1">
                                  <p:stCondLst>
                                    <p:cond delay="0"/>
                                  </p:stCondLst>
                                  <p:endCondLst>
                                    <p:cond evt="begin" delay="0">
                                      <p:tn val="109"/>
                                    </p:cond>
                                  </p:endCondLst>
                                  <p:childTnLst>
                                    <p:set>
                                      <p:cBhvr>
                                        <p:cTn id="110" dur="1" fill="hold">
                                          <p:stCondLst>
                                            <p:cond delay="0"/>
                                          </p:stCondLst>
                                        </p:cTn>
                                        <p:tgtEl>
                                          <p:spTgt spid="37896">
                                            <p:txEl>
                                              <p:pRg st="0" end="0"/>
                                            </p:txEl>
                                          </p:spTgt>
                                        </p:tgtEl>
                                        <p:attrNameLst>
                                          <p:attrName>style.visibility</p:attrName>
                                        </p:attrNameLst>
                                      </p:cBhvr>
                                      <p:to>
                                        <p:strVal val="visible"/>
                                      </p:to>
                                    </p:set>
                                    <p:animEffect transition="in" filter="box(in)">
                                      <p:cBhvr>
                                        <p:cTn id="111" dur="2000"/>
                                        <p:tgtEl>
                                          <p:spTgt spid="37896">
                                            <p:txEl>
                                              <p:pRg st="0" end="0"/>
                                            </p:txEl>
                                          </p:spTgt>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 presetClass="exit" presetSubtype="16" fill="hold" nodeType="clickEffect" nodePh="1">
                                  <p:stCondLst>
                                    <p:cond delay="0"/>
                                  </p:stCondLst>
                                  <p:endCondLst>
                                    <p:cond evt="begin" delay="0">
                                      <p:tn val="114"/>
                                    </p:cond>
                                  </p:endCondLst>
                                  <p:childTnLst>
                                    <p:animEffect transition="out" filter="box(in)">
                                      <p:cBhvr>
                                        <p:cTn id="115" dur="1000"/>
                                        <p:tgtEl>
                                          <p:spTgt spid="37896">
                                            <p:txEl>
                                              <p:pRg st="0" end="0"/>
                                            </p:txEl>
                                          </p:spTgt>
                                        </p:tgtEl>
                                      </p:cBhvr>
                                    </p:animEffect>
                                    <p:set>
                                      <p:cBhvr>
                                        <p:cTn id="116" dur="1" fill="hold">
                                          <p:stCondLst>
                                            <p:cond delay="999"/>
                                          </p:stCondLst>
                                        </p:cTn>
                                        <p:tgtEl>
                                          <p:spTgt spid="37896">
                                            <p:txEl>
                                              <p:pRg st="0" end="0"/>
                                            </p:txEl>
                                          </p:spTgt>
                                        </p:tgtEl>
                                        <p:attrNameLst>
                                          <p:attrName>style.visibility</p:attrName>
                                        </p:attrNameLst>
                                      </p:cBhvr>
                                      <p:to>
                                        <p:strVal val="hidden"/>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7900"/>
                                        </p:tgtEl>
                                        <p:attrNameLst>
                                          <p:attrName>style.visibility</p:attrName>
                                        </p:attrNameLst>
                                      </p:cBhvr>
                                      <p:to>
                                        <p:strVal val="visible"/>
                                      </p:to>
                                    </p:set>
                                    <p:anim calcmode="lin" valueType="num">
                                      <p:cBhvr additive="base">
                                        <p:cTn id="121" dur="1000" fill="hold"/>
                                        <p:tgtEl>
                                          <p:spTgt spid="37900"/>
                                        </p:tgtEl>
                                        <p:attrNameLst>
                                          <p:attrName>ppt_x</p:attrName>
                                        </p:attrNameLst>
                                      </p:cBhvr>
                                      <p:tavLst>
                                        <p:tav tm="0">
                                          <p:val>
                                            <p:strVal val="#ppt_x"/>
                                          </p:val>
                                        </p:tav>
                                        <p:tav tm="100000">
                                          <p:val>
                                            <p:strVal val="#ppt_x"/>
                                          </p:val>
                                        </p:tav>
                                      </p:tavLst>
                                    </p:anim>
                                    <p:anim calcmode="lin" valueType="num">
                                      <p:cBhvr additive="base">
                                        <p:cTn id="122" dur="1000" fill="hold"/>
                                        <p:tgtEl>
                                          <p:spTgt spid="37900"/>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 presetClass="entr" presetSubtype="16" fill="hold" grpId="0" nodeType="clickEffect">
                                  <p:stCondLst>
                                    <p:cond delay="0"/>
                                  </p:stCondLst>
                                  <p:childTnLst>
                                    <p:set>
                                      <p:cBhvr>
                                        <p:cTn id="126" dur="1" fill="hold">
                                          <p:stCondLst>
                                            <p:cond delay="0"/>
                                          </p:stCondLst>
                                        </p:cTn>
                                        <p:tgtEl>
                                          <p:spTgt spid="37909">
                                            <p:bg/>
                                          </p:spTgt>
                                        </p:tgtEl>
                                        <p:attrNameLst>
                                          <p:attrName>style.visibility</p:attrName>
                                        </p:attrNameLst>
                                      </p:cBhvr>
                                      <p:to>
                                        <p:strVal val="visible"/>
                                      </p:to>
                                    </p:set>
                                    <p:animEffect transition="in" filter="box(in)">
                                      <p:cBhvr>
                                        <p:cTn id="127" dur="2000"/>
                                        <p:tgtEl>
                                          <p:spTgt spid="37909">
                                            <p:bg/>
                                          </p:spTgt>
                                        </p:tgtEl>
                                      </p:cBhvr>
                                    </p:animEffect>
                                  </p:childTnLst>
                                </p:cTn>
                              </p:par>
                              <p:par>
                                <p:cTn id="128" presetID="4" presetClass="entr" presetSubtype="16" fill="hold" grpId="0" nodeType="withEffect" nodePh="1">
                                  <p:stCondLst>
                                    <p:cond delay="0"/>
                                  </p:stCondLst>
                                  <p:endCondLst>
                                    <p:cond evt="begin" delay="0">
                                      <p:tn val="128"/>
                                    </p:cond>
                                  </p:endCondLst>
                                  <p:childTnLst>
                                    <p:set>
                                      <p:cBhvr>
                                        <p:cTn id="129" dur="1" fill="hold">
                                          <p:stCondLst>
                                            <p:cond delay="0"/>
                                          </p:stCondLst>
                                        </p:cTn>
                                        <p:tgtEl>
                                          <p:spTgt spid="37909">
                                            <p:txEl>
                                              <p:pRg st="0" end="0"/>
                                            </p:txEl>
                                          </p:spTgt>
                                        </p:tgtEl>
                                        <p:attrNameLst>
                                          <p:attrName>style.visibility</p:attrName>
                                        </p:attrNameLst>
                                      </p:cBhvr>
                                      <p:to>
                                        <p:strVal val="visible"/>
                                      </p:to>
                                    </p:set>
                                    <p:animEffect transition="in" filter="box(in)">
                                      <p:cBhvr>
                                        <p:cTn id="130" dur="2000"/>
                                        <p:tgtEl>
                                          <p:spTgt spid="37909">
                                            <p:txEl>
                                              <p:pRg st="0" end="0"/>
                                            </p:txEl>
                                          </p:spTgt>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4" presetClass="exit" presetSubtype="16" fill="hold" nodeType="clickEffect" nodePh="1">
                                  <p:stCondLst>
                                    <p:cond delay="0"/>
                                  </p:stCondLst>
                                  <p:endCondLst>
                                    <p:cond evt="begin" delay="0">
                                      <p:tn val="133"/>
                                    </p:cond>
                                  </p:endCondLst>
                                  <p:childTnLst>
                                    <p:animEffect transition="out" filter="box(in)">
                                      <p:cBhvr>
                                        <p:cTn id="134" dur="500"/>
                                        <p:tgtEl>
                                          <p:spTgt spid="37909">
                                            <p:txEl>
                                              <p:pRg st="0" end="0"/>
                                            </p:txEl>
                                          </p:spTgt>
                                        </p:tgtEl>
                                      </p:cBhvr>
                                    </p:animEffect>
                                    <p:set>
                                      <p:cBhvr>
                                        <p:cTn id="135" dur="1" fill="hold">
                                          <p:stCondLst>
                                            <p:cond delay="499"/>
                                          </p:stCondLst>
                                        </p:cTn>
                                        <p:tgtEl>
                                          <p:spTgt spid="37909">
                                            <p:txEl>
                                              <p:pRg st="0" end="0"/>
                                            </p:txEl>
                                          </p:spTgt>
                                        </p:tgtEl>
                                        <p:attrNameLst>
                                          <p:attrName>style.visibility</p:attrName>
                                        </p:attrNameLst>
                                      </p:cBhvr>
                                      <p:to>
                                        <p:strVal val="hidden"/>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37910"/>
                                        </p:tgtEl>
                                        <p:attrNameLst>
                                          <p:attrName>style.visibility</p:attrName>
                                        </p:attrNameLst>
                                      </p:cBhvr>
                                      <p:to>
                                        <p:strVal val="visible"/>
                                      </p:to>
                                    </p:set>
                                    <p:anim calcmode="lin" valueType="num">
                                      <p:cBhvr additive="base">
                                        <p:cTn id="140" dur="1000" fill="hold"/>
                                        <p:tgtEl>
                                          <p:spTgt spid="37910"/>
                                        </p:tgtEl>
                                        <p:attrNameLst>
                                          <p:attrName>ppt_x</p:attrName>
                                        </p:attrNameLst>
                                      </p:cBhvr>
                                      <p:tavLst>
                                        <p:tav tm="0">
                                          <p:val>
                                            <p:strVal val="#ppt_x"/>
                                          </p:val>
                                        </p:tav>
                                        <p:tav tm="100000">
                                          <p:val>
                                            <p:strVal val="#ppt_x"/>
                                          </p:val>
                                        </p:tav>
                                      </p:tavLst>
                                    </p:anim>
                                    <p:anim calcmode="lin" valueType="num">
                                      <p:cBhvr additive="base">
                                        <p:cTn id="141" dur="1000" fill="hold"/>
                                        <p:tgtEl>
                                          <p:spTgt spid="37910"/>
                                        </p:tgtEl>
                                        <p:attrNameLst>
                                          <p:attrName>ppt_y</p:attrName>
                                        </p:attrNameLst>
                                      </p:cBhvr>
                                      <p:tavLst>
                                        <p:tav tm="0">
                                          <p:val>
                                            <p:strVal val="1+#ppt_h/2"/>
                                          </p:val>
                                        </p:tav>
                                        <p:tav tm="100000">
                                          <p:val>
                                            <p:strVal val="#ppt_y"/>
                                          </p:val>
                                        </p:tav>
                                      </p:tavLst>
                                    </p:anim>
                                  </p:childTnLst>
                                </p:cTn>
                              </p:par>
                            </p:childTnLst>
                          </p:cTn>
                        </p:par>
                      </p:childTnLst>
                    </p:cTn>
                  </p:par>
                  <p:par>
                    <p:cTn id="142" fill="hold" nodeType="clickPar">
                      <p:stCondLst>
                        <p:cond delay="indefinite"/>
                      </p:stCondLst>
                      <p:childTnLst>
                        <p:par>
                          <p:cTn id="143" fill="hold" nodeType="withGroup">
                            <p:stCondLst>
                              <p:cond delay="0"/>
                            </p:stCondLst>
                            <p:childTnLst>
                              <p:par>
                                <p:cTn id="144" presetID="4" presetClass="entr" presetSubtype="16" fill="hold" grpId="0" nodeType="clickEffect">
                                  <p:stCondLst>
                                    <p:cond delay="0"/>
                                  </p:stCondLst>
                                  <p:childTnLst>
                                    <p:set>
                                      <p:cBhvr>
                                        <p:cTn id="145" dur="1" fill="hold">
                                          <p:stCondLst>
                                            <p:cond delay="0"/>
                                          </p:stCondLst>
                                        </p:cTn>
                                        <p:tgtEl>
                                          <p:spTgt spid="37891">
                                            <p:bg/>
                                          </p:spTgt>
                                        </p:tgtEl>
                                        <p:attrNameLst>
                                          <p:attrName>style.visibility</p:attrName>
                                        </p:attrNameLst>
                                      </p:cBhvr>
                                      <p:to>
                                        <p:strVal val="visible"/>
                                      </p:to>
                                    </p:set>
                                    <p:animEffect transition="in" filter="box(in)">
                                      <p:cBhvr>
                                        <p:cTn id="146" dur="2000"/>
                                        <p:tgtEl>
                                          <p:spTgt spid="37891">
                                            <p:bg/>
                                          </p:spTgt>
                                        </p:tgtEl>
                                      </p:cBhvr>
                                    </p:animEffect>
                                  </p:childTnLst>
                                </p:cTn>
                              </p:par>
                              <p:par>
                                <p:cTn id="147" presetID="4" presetClass="entr" presetSubtype="16" fill="hold" grpId="0" nodeType="withEffect" nodePh="1">
                                  <p:stCondLst>
                                    <p:cond delay="0"/>
                                  </p:stCondLst>
                                  <p:endCondLst>
                                    <p:cond evt="begin" delay="0">
                                      <p:tn val="147"/>
                                    </p:cond>
                                  </p:endCondLst>
                                  <p:childTnLst>
                                    <p:set>
                                      <p:cBhvr>
                                        <p:cTn id="148" dur="1" fill="hold">
                                          <p:stCondLst>
                                            <p:cond delay="0"/>
                                          </p:stCondLst>
                                        </p:cTn>
                                        <p:tgtEl>
                                          <p:spTgt spid="37891">
                                            <p:txEl>
                                              <p:pRg st="0" end="0"/>
                                            </p:txEl>
                                          </p:spTgt>
                                        </p:tgtEl>
                                        <p:attrNameLst>
                                          <p:attrName>style.visibility</p:attrName>
                                        </p:attrNameLst>
                                      </p:cBhvr>
                                      <p:to>
                                        <p:strVal val="visible"/>
                                      </p:to>
                                    </p:set>
                                    <p:animEffect transition="in" filter="box(in)">
                                      <p:cBhvr>
                                        <p:cTn id="149" dur="2000"/>
                                        <p:tgtEl>
                                          <p:spTgt spid="37891">
                                            <p:txEl>
                                              <p:pRg st="0" end="0"/>
                                            </p:txEl>
                                          </p:spTgt>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4" presetClass="exit" presetSubtype="16" fill="hold" nodeType="clickEffect" nodePh="1">
                                  <p:stCondLst>
                                    <p:cond delay="0"/>
                                  </p:stCondLst>
                                  <p:endCondLst>
                                    <p:cond evt="begin" delay="0">
                                      <p:tn val="152"/>
                                    </p:cond>
                                  </p:endCondLst>
                                  <p:childTnLst>
                                    <p:animEffect transition="out" filter="box(in)">
                                      <p:cBhvr>
                                        <p:cTn id="153" dur="1000"/>
                                        <p:tgtEl>
                                          <p:spTgt spid="37891">
                                            <p:txEl>
                                              <p:pRg st="0" end="0"/>
                                            </p:txEl>
                                          </p:spTgt>
                                        </p:tgtEl>
                                      </p:cBhvr>
                                    </p:animEffect>
                                    <p:set>
                                      <p:cBhvr>
                                        <p:cTn id="154" dur="1" fill="hold">
                                          <p:stCondLst>
                                            <p:cond delay="999"/>
                                          </p:stCondLst>
                                        </p:cTn>
                                        <p:tgtEl>
                                          <p:spTgt spid="37891">
                                            <p:txEl>
                                              <p:pRg st="0" end="0"/>
                                            </p:txEl>
                                          </p:spTgt>
                                        </p:tgtEl>
                                        <p:attrNameLst>
                                          <p:attrName>style.visibility</p:attrName>
                                        </p:attrNameLst>
                                      </p:cBhvr>
                                      <p:to>
                                        <p:strVal val="hidden"/>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 presetClass="entr" presetSubtype="9" fill="hold" grpId="0" nodeType="clickEffect">
                                  <p:stCondLst>
                                    <p:cond delay="0"/>
                                  </p:stCondLst>
                                  <p:childTnLst>
                                    <p:set>
                                      <p:cBhvr>
                                        <p:cTn id="158" dur="1" fill="hold">
                                          <p:stCondLst>
                                            <p:cond delay="0"/>
                                          </p:stCondLst>
                                        </p:cTn>
                                        <p:tgtEl>
                                          <p:spTgt spid="37902"/>
                                        </p:tgtEl>
                                        <p:attrNameLst>
                                          <p:attrName>style.visibility</p:attrName>
                                        </p:attrNameLst>
                                      </p:cBhvr>
                                      <p:to>
                                        <p:strVal val="visible"/>
                                      </p:to>
                                    </p:set>
                                    <p:anim calcmode="lin" valueType="num">
                                      <p:cBhvr additive="base">
                                        <p:cTn id="159" dur="1000" fill="hold"/>
                                        <p:tgtEl>
                                          <p:spTgt spid="37902"/>
                                        </p:tgtEl>
                                        <p:attrNameLst>
                                          <p:attrName>ppt_x</p:attrName>
                                        </p:attrNameLst>
                                      </p:cBhvr>
                                      <p:tavLst>
                                        <p:tav tm="0">
                                          <p:val>
                                            <p:strVal val="0-#ppt_w/2"/>
                                          </p:val>
                                        </p:tav>
                                        <p:tav tm="100000">
                                          <p:val>
                                            <p:strVal val="#ppt_x"/>
                                          </p:val>
                                        </p:tav>
                                      </p:tavLst>
                                    </p:anim>
                                    <p:anim calcmode="lin" valueType="num">
                                      <p:cBhvr additive="base">
                                        <p:cTn id="160" dur="1000" fill="hold"/>
                                        <p:tgtEl>
                                          <p:spTgt spid="37902"/>
                                        </p:tgtEl>
                                        <p:attrNameLst>
                                          <p:attrName>ppt_y</p:attrName>
                                        </p:attrNameLst>
                                      </p:cBhvr>
                                      <p:tavLst>
                                        <p:tav tm="0">
                                          <p:val>
                                            <p:strVal val="0-#ppt_h/2"/>
                                          </p:val>
                                        </p:tav>
                                        <p:tav tm="100000">
                                          <p:val>
                                            <p:strVal val="#ppt_y"/>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4" presetClass="exit" presetSubtype="16" fill="hold" grpId="1" nodeType="clickEffect" nodePh="1">
                                  <p:stCondLst>
                                    <p:cond delay="0"/>
                                  </p:stCondLst>
                                  <p:endCondLst>
                                    <p:cond evt="begin" delay="0">
                                      <p:tn val="163"/>
                                    </p:cond>
                                  </p:endCondLst>
                                  <p:childTnLst>
                                    <p:animEffect transition="out" filter="box(in)">
                                      <p:cBhvr>
                                        <p:cTn id="164" dur="500"/>
                                        <p:tgtEl>
                                          <p:spTgt spid="37897">
                                            <p:txEl>
                                              <p:pRg st="0" end="0"/>
                                            </p:txEl>
                                          </p:spTgt>
                                        </p:tgtEl>
                                      </p:cBhvr>
                                    </p:animEffect>
                                    <p:set>
                                      <p:cBhvr>
                                        <p:cTn id="165" dur="1" fill="hold">
                                          <p:stCondLst>
                                            <p:cond delay="499"/>
                                          </p:stCondLst>
                                        </p:cTn>
                                        <p:tgtEl>
                                          <p:spTgt spid="37897">
                                            <p:txEl>
                                              <p:pRg st="0" end="0"/>
                                            </p:txEl>
                                          </p:spTgt>
                                        </p:tgtEl>
                                        <p:attrNameLst>
                                          <p:attrName>style.visibility</p:attrName>
                                        </p:attrNameLst>
                                      </p:cBhvr>
                                      <p:to>
                                        <p:strVal val="hidden"/>
                                      </p:to>
                                    </p:set>
                                  </p:childTnLst>
                                </p:cTn>
                              </p:par>
                              <p:par>
                                <p:cTn id="166" presetID="4" presetClass="exit" presetSubtype="16" fill="hold" grpId="1" nodeType="withEffect">
                                  <p:stCondLst>
                                    <p:cond delay="0"/>
                                  </p:stCondLst>
                                  <p:childTnLst>
                                    <p:animEffect transition="out" filter="box(in)">
                                      <p:cBhvr>
                                        <p:cTn id="167" dur="500"/>
                                        <p:tgtEl>
                                          <p:spTgt spid="37897">
                                            <p:bg/>
                                          </p:spTgt>
                                        </p:tgtEl>
                                      </p:cBhvr>
                                    </p:animEffect>
                                    <p:set>
                                      <p:cBhvr>
                                        <p:cTn id="168" dur="1" fill="hold">
                                          <p:stCondLst>
                                            <p:cond delay="499"/>
                                          </p:stCondLst>
                                        </p:cTn>
                                        <p:tgtEl>
                                          <p:spTgt spid="37897">
                                            <p:bg/>
                                          </p:spTgt>
                                        </p:tgtEl>
                                        <p:attrNameLst>
                                          <p:attrName>style.visibility</p:attrName>
                                        </p:attrNameLst>
                                      </p:cBhvr>
                                      <p:to>
                                        <p:strVal val="hidden"/>
                                      </p:to>
                                    </p:set>
                                  </p:childTnLst>
                                </p:cTn>
                              </p:par>
                              <p:par>
                                <p:cTn id="169" presetID="4" presetClass="exit" presetSubtype="16" fill="hold" grpId="1" nodeType="withEffect" nodePh="1">
                                  <p:stCondLst>
                                    <p:cond delay="0"/>
                                  </p:stCondLst>
                                  <p:endCondLst>
                                    <p:cond evt="begin" delay="0">
                                      <p:tn val="169"/>
                                    </p:cond>
                                  </p:endCondLst>
                                  <p:childTnLst>
                                    <p:animEffect transition="out" filter="box(in)">
                                      <p:cBhvr>
                                        <p:cTn id="170" dur="500"/>
                                        <p:tgtEl>
                                          <p:spTgt spid="37892">
                                            <p:txEl>
                                              <p:pRg st="0" end="0"/>
                                            </p:txEl>
                                          </p:spTgt>
                                        </p:tgtEl>
                                      </p:cBhvr>
                                    </p:animEffect>
                                    <p:set>
                                      <p:cBhvr>
                                        <p:cTn id="171" dur="1" fill="hold">
                                          <p:stCondLst>
                                            <p:cond delay="499"/>
                                          </p:stCondLst>
                                        </p:cTn>
                                        <p:tgtEl>
                                          <p:spTgt spid="37892">
                                            <p:txEl>
                                              <p:pRg st="0" end="0"/>
                                            </p:txEl>
                                          </p:spTgt>
                                        </p:tgtEl>
                                        <p:attrNameLst>
                                          <p:attrName>style.visibility</p:attrName>
                                        </p:attrNameLst>
                                      </p:cBhvr>
                                      <p:to>
                                        <p:strVal val="hidden"/>
                                      </p:to>
                                    </p:set>
                                  </p:childTnLst>
                                </p:cTn>
                              </p:par>
                              <p:par>
                                <p:cTn id="172" presetID="4" presetClass="exit" presetSubtype="16" fill="hold" grpId="1" nodeType="withEffect">
                                  <p:stCondLst>
                                    <p:cond delay="0"/>
                                  </p:stCondLst>
                                  <p:childTnLst>
                                    <p:animEffect transition="out" filter="box(in)">
                                      <p:cBhvr>
                                        <p:cTn id="173" dur="500"/>
                                        <p:tgtEl>
                                          <p:spTgt spid="37892">
                                            <p:bg/>
                                          </p:spTgt>
                                        </p:tgtEl>
                                      </p:cBhvr>
                                    </p:animEffect>
                                    <p:set>
                                      <p:cBhvr>
                                        <p:cTn id="174" dur="1" fill="hold">
                                          <p:stCondLst>
                                            <p:cond delay="499"/>
                                          </p:stCondLst>
                                        </p:cTn>
                                        <p:tgtEl>
                                          <p:spTgt spid="37892">
                                            <p:bg/>
                                          </p:spTgt>
                                        </p:tgtEl>
                                        <p:attrNameLst>
                                          <p:attrName>style.visibility</p:attrName>
                                        </p:attrNameLst>
                                      </p:cBhvr>
                                      <p:to>
                                        <p:strVal val="hidden"/>
                                      </p:to>
                                    </p:set>
                                  </p:childTnLst>
                                </p:cTn>
                              </p:par>
                              <p:par>
                                <p:cTn id="175" presetID="4" presetClass="exit" presetSubtype="16" fill="hold" grpId="1" nodeType="withEffect" nodePh="1">
                                  <p:stCondLst>
                                    <p:cond delay="0"/>
                                  </p:stCondLst>
                                  <p:endCondLst>
                                    <p:cond evt="begin" delay="0">
                                      <p:tn val="175"/>
                                    </p:cond>
                                  </p:endCondLst>
                                  <p:childTnLst>
                                    <p:animEffect transition="out" filter="box(in)">
                                      <p:cBhvr>
                                        <p:cTn id="176" dur="500"/>
                                        <p:tgtEl>
                                          <p:spTgt spid="37893">
                                            <p:txEl>
                                              <p:pRg st="0" end="0"/>
                                            </p:txEl>
                                          </p:spTgt>
                                        </p:tgtEl>
                                      </p:cBhvr>
                                    </p:animEffect>
                                    <p:set>
                                      <p:cBhvr>
                                        <p:cTn id="177" dur="1" fill="hold">
                                          <p:stCondLst>
                                            <p:cond delay="499"/>
                                          </p:stCondLst>
                                        </p:cTn>
                                        <p:tgtEl>
                                          <p:spTgt spid="37893">
                                            <p:txEl>
                                              <p:pRg st="0" end="0"/>
                                            </p:txEl>
                                          </p:spTgt>
                                        </p:tgtEl>
                                        <p:attrNameLst>
                                          <p:attrName>style.visibility</p:attrName>
                                        </p:attrNameLst>
                                      </p:cBhvr>
                                      <p:to>
                                        <p:strVal val="hidden"/>
                                      </p:to>
                                    </p:set>
                                  </p:childTnLst>
                                </p:cTn>
                              </p:par>
                              <p:par>
                                <p:cTn id="178" presetID="4" presetClass="exit" presetSubtype="16" fill="hold" grpId="1" nodeType="withEffect">
                                  <p:stCondLst>
                                    <p:cond delay="0"/>
                                  </p:stCondLst>
                                  <p:childTnLst>
                                    <p:animEffect transition="out" filter="box(in)">
                                      <p:cBhvr>
                                        <p:cTn id="179" dur="500"/>
                                        <p:tgtEl>
                                          <p:spTgt spid="37893">
                                            <p:bg/>
                                          </p:spTgt>
                                        </p:tgtEl>
                                      </p:cBhvr>
                                    </p:animEffect>
                                    <p:set>
                                      <p:cBhvr>
                                        <p:cTn id="180" dur="1" fill="hold">
                                          <p:stCondLst>
                                            <p:cond delay="499"/>
                                          </p:stCondLst>
                                        </p:cTn>
                                        <p:tgtEl>
                                          <p:spTgt spid="37893">
                                            <p:bg/>
                                          </p:spTgt>
                                        </p:tgtEl>
                                        <p:attrNameLst>
                                          <p:attrName>style.visibility</p:attrName>
                                        </p:attrNameLst>
                                      </p:cBhvr>
                                      <p:to>
                                        <p:strVal val="hidden"/>
                                      </p:to>
                                    </p:set>
                                  </p:childTnLst>
                                </p:cTn>
                              </p:par>
                              <p:par>
                                <p:cTn id="181" presetID="4" presetClass="exit" presetSubtype="16" fill="hold" grpId="1" nodeType="withEffect" nodePh="1">
                                  <p:stCondLst>
                                    <p:cond delay="0"/>
                                  </p:stCondLst>
                                  <p:endCondLst>
                                    <p:cond evt="begin" delay="0">
                                      <p:tn val="181"/>
                                    </p:cond>
                                  </p:endCondLst>
                                  <p:childTnLst>
                                    <p:animEffect transition="out" filter="box(in)">
                                      <p:cBhvr>
                                        <p:cTn id="182" dur="500"/>
                                        <p:tgtEl>
                                          <p:spTgt spid="37905">
                                            <p:txEl>
                                              <p:pRg st="0" end="0"/>
                                            </p:txEl>
                                          </p:spTgt>
                                        </p:tgtEl>
                                      </p:cBhvr>
                                    </p:animEffect>
                                    <p:set>
                                      <p:cBhvr>
                                        <p:cTn id="183" dur="1" fill="hold">
                                          <p:stCondLst>
                                            <p:cond delay="499"/>
                                          </p:stCondLst>
                                        </p:cTn>
                                        <p:tgtEl>
                                          <p:spTgt spid="37905">
                                            <p:txEl>
                                              <p:pRg st="0" end="0"/>
                                            </p:txEl>
                                          </p:spTgt>
                                        </p:tgtEl>
                                        <p:attrNameLst>
                                          <p:attrName>style.visibility</p:attrName>
                                        </p:attrNameLst>
                                      </p:cBhvr>
                                      <p:to>
                                        <p:strVal val="hidden"/>
                                      </p:to>
                                    </p:set>
                                  </p:childTnLst>
                                </p:cTn>
                              </p:par>
                              <p:par>
                                <p:cTn id="184" presetID="4" presetClass="exit" presetSubtype="16" fill="hold" grpId="1" nodeType="withEffect">
                                  <p:stCondLst>
                                    <p:cond delay="0"/>
                                  </p:stCondLst>
                                  <p:childTnLst>
                                    <p:animEffect transition="out" filter="box(in)">
                                      <p:cBhvr>
                                        <p:cTn id="185" dur="500"/>
                                        <p:tgtEl>
                                          <p:spTgt spid="37905">
                                            <p:bg/>
                                          </p:spTgt>
                                        </p:tgtEl>
                                      </p:cBhvr>
                                    </p:animEffect>
                                    <p:set>
                                      <p:cBhvr>
                                        <p:cTn id="186" dur="1" fill="hold">
                                          <p:stCondLst>
                                            <p:cond delay="499"/>
                                          </p:stCondLst>
                                        </p:cTn>
                                        <p:tgtEl>
                                          <p:spTgt spid="37905">
                                            <p:bg/>
                                          </p:spTgt>
                                        </p:tgtEl>
                                        <p:attrNameLst>
                                          <p:attrName>style.visibility</p:attrName>
                                        </p:attrNameLst>
                                      </p:cBhvr>
                                      <p:to>
                                        <p:strVal val="hidden"/>
                                      </p:to>
                                    </p:set>
                                  </p:childTnLst>
                                </p:cTn>
                              </p:par>
                              <p:par>
                                <p:cTn id="187" presetID="4" presetClass="exit" presetSubtype="16" fill="hold" grpId="1" nodeType="withEffect" nodePh="1">
                                  <p:stCondLst>
                                    <p:cond delay="0"/>
                                  </p:stCondLst>
                                  <p:endCondLst>
                                    <p:cond evt="begin" delay="0">
                                      <p:tn val="187"/>
                                    </p:cond>
                                  </p:endCondLst>
                                  <p:childTnLst>
                                    <p:animEffect transition="out" filter="box(in)">
                                      <p:cBhvr>
                                        <p:cTn id="188" dur="500"/>
                                        <p:tgtEl>
                                          <p:spTgt spid="37894">
                                            <p:txEl>
                                              <p:pRg st="0" end="0"/>
                                            </p:txEl>
                                          </p:spTgt>
                                        </p:tgtEl>
                                      </p:cBhvr>
                                    </p:animEffect>
                                    <p:set>
                                      <p:cBhvr>
                                        <p:cTn id="189" dur="1" fill="hold">
                                          <p:stCondLst>
                                            <p:cond delay="499"/>
                                          </p:stCondLst>
                                        </p:cTn>
                                        <p:tgtEl>
                                          <p:spTgt spid="37894">
                                            <p:txEl>
                                              <p:pRg st="0" end="0"/>
                                            </p:txEl>
                                          </p:spTgt>
                                        </p:tgtEl>
                                        <p:attrNameLst>
                                          <p:attrName>style.visibility</p:attrName>
                                        </p:attrNameLst>
                                      </p:cBhvr>
                                      <p:to>
                                        <p:strVal val="hidden"/>
                                      </p:to>
                                    </p:set>
                                  </p:childTnLst>
                                </p:cTn>
                              </p:par>
                              <p:par>
                                <p:cTn id="190" presetID="4" presetClass="exit" presetSubtype="16" fill="hold" grpId="1" nodeType="withEffect">
                                  <p:stCondLst>
                                    <p:cond delay="0"/>
                                  </p:stCondLst>
                                  <p:childTnLst>
                                    <p:animEffect transition="out" filter="box(in)">
                                      <p:cBhvr>
                                        <p:cTn id="191" dur="500"/>
                                        <p:tgtEl>
                                          <p:spTgt spid="37894">
                                            <p:bg/>
                                          </p:spTgt>
                                        </p:tgtEl>
                                      </p:cBhvr>
                                    </p:animEffect>
                                    <p:set>
                                      <p:cBhvr>
                                        <p:cTn id="192" dur="1" fill="hold">
                                          <p:stCondLst>
                                            <p:cond delay="499"/>
                                          </p:stCondLst>
                                        </p:cTn>
                                        <p:tgtEl>
                                          <p:spTgt spid="37894">
                                            <p:bg/>
                                          </p:spTgt>
                                        </p:tgtEl>
                                        <p:attrNameLst>
                                          <p:attrName>style.visibility</p:attrName>
                                        </p:attrNameLst>
                                      </p:cBhvr>
                                      <p:to>
                                        <p:strVal val="hidden"/>
                                      </p:to>
                                    </p:set>
                                  </p:childTnLst>
                                </p:cTn>
                              </p:par>
                              <p:par>
                                <p:cTn id="193" presetID="4" presetClass="exit" presetSubtype="16" fill="hold" grpId="1" nodeType="withEffect" nodePh="1">
                                  <p:stCondLst>
                                    <p:cond delay="0"/>
                                  </p:stCondLst>
                                  <p:endCondLst>
                                    <p:cond evt="begin" delay="0">
                                      <p:tn val="193"/>
                                    </p:cond>
                                  </p:endCondLst>
                                  <p:childTnLst>
                                    <p:animEffect transition="out" filter="box(in)">
                                      <p:cBhvr>
                                        <p:cTn id="194" dur="500"/>
                                        <p:tgtEl>
                                          <p:spTgt spid="37896">
                                            <p:txEl>
                                              <p:pRg st="0" end="0"/>
                                            </p:txEl>
                                          </p:spTgt>
                                        </p:tgtEl>
                                      </p:cBhvr>
                                    </p:animEffect>
                                    <p:set>
                                      <p:cBhvr>
                                        <p:cTn id="195" dur="1" fill="hold">
                                          <p:stCondLst>
                                            <p:cond delay="499"/>
                                          </p:stCondLst>
                                        </p:cTn>
                                        <p:tgtEl>
                                          <p:spTgt spid="37896">
                                            <p:txEl>
                                              <p:pRg st="0" end="0"/>
                                            </p:txEl>
                                          </p:spTgt>
                                        </p:tgtEl>
                                        <p:attrNameLst>
                                          <p:attrName>style.visibility</p:attrName>
                                        </p:attrNameLst>
                                      </p:cBhvr>
                                      <p:to>
                                        <p:strVal val="hidden"/>
                                      </p:to>
                                    </p:set>
                                  </p:childTnLst>
                                </p:cTn>
                              </p:par>
                              <p:par>
                                <p:cTn id="196" presetID="4" presetClass="exit" presetSubtype="16" fill="hold" grpId="1" nodeType="withEffect">
                                  <p:stCondLst>
                                    <p:cond delay="0"/>
                                  </p:stCondLst>
                                  <p:childTnLst>
                                    <p:animEffect transition="out" filter="box(in)">
                                      <p:cBhvr>
                                        <p:cTn id="197" dur="500"/>
                                        <p:tgtEl>
                                          <p:spTgt spid="37896">
                                            <p:bg/>
                                          </p:spTgt>
                                        </p:tgtEl>
                                      </p:cBhvr>
                                    </p:animEffect>
                                    <p:set>
                                      <p:cBhvr>
                                        <p:cTn id="198" dur="1" fill="hold">
                                          <p:stCondLst>
                                            <p:cond delay="499"/>
                                          </p:stCondLst>
                                        </p:cTn>
                                        <p:tgtEl>
                                          <p:spTgt spid="37896">
                                            <p:bg/>
                                          </p:spTgt>
                                        </p:tgtEl>
                                        <p:attrNameLst>
                                          <p:attrName>style.visibility</p:attrName>
                                        </p:attrNameLst>
                                      </p:cBhvr>
                                      <p:to>
                                        <p:strVal val="hidden"/>
                                      </p:to>
                                    </p:set>
                                  </p:childTnLst>
                                </p:cTn>
                              </p:par>
                              <p:par>
                                <p:cTn id="199" presetID="4" presetClass="exit" presetSubtype="16" fill="hold" grpId="1" nodeType="withEffect" nodePh="1">
                                  <p:stCondLst>
                                    <p:cond delay="0"/>
                                  </p:stCondLst>
                                  <p:endCondLst>
                                    <p:cond evt="begin" delay="0">
                                      <p:tn val="199"/>
                                    </p:cond>
                                  </p:endCondLst>
                                  <p:childTnLst>
                                    <p:animEffect transition="out" filter="box(in)">
                                      <p:cBhvr>
                                        <p:cTn id="200" dur="500"/>
                                        <p:tgtEl>
                                          <p:spTgt spid="37909">
                                            <p:txEl>
                                              <p:pRg st="0" end="0"/>
                                            </p:txEl>
                                          </p:spTgt>
                                        </p:tgtEl>
                                      </p:cBhvr>
                                    </p:animEffect>
                                    <p:set>
                                      <p:cBhvr>
                                        <p:cTn id="201" dur="1" fill="hold">
                                          <p:stCondLst>
                                            <p:cond delay="499"/>
                                          </p:stCondLst>
                                        </p:cTn>
                                        <p:tgtEl>
                                          <p:spTgt spid="37909">
                                            <p:txEl>
                                              <p:pRg st="0" end="0"/>
                                            </p:txEl>
                                          </p:spTgt>
                                        </p:tgtEl>
                                        <p:attrNameLst>
                                          <p:attrName>style.visibility</p:attrName>
                                        </p:attrNameLst>
                                      </p:cBhvr>
                                      <p:to>
                                        <p:strVal val="hidden"/>
                                      </p:to>
                                    </p:set>
                                  </p:childTnLst>
                                </p:cTn>
                              </p:par>
                              <p:par>
                                <p:cTn id="202" presetID="4" presetClass="exit" presetSubtype="16" fill="hold" grpId="1" nodeType="withEffect">
                                  <p:stCondLst>
                                    <p:cond delay="0"/>
                                  </p:stCondLst>
                                  <p:childTnLst>
                                    <p:animEffect transition="out" filter="box(in)">
                                      <p:cBhvr>
                                        <p:cTn id="203" dur="500"/>
                                        <p:tgtEl>
                                          <p:spTgt spid="37909">
                                            <p:bg/>
                                          </p:spTgt>
                                        </p:tgtEl>
                                      </p:cBhvr>
                                    </p:animEffect>
                                    <p:set>
                                      <p:cBhvr>
                                        <p:cTn id="204" dur="1" fill="hold">
                                          <p:stCondLst>
                                            <p:cond delay="499"/>
                                          </p:stCondLst>
                                        </p:cTn>
                                        <p:tgtEl>
                                          <p:spTgt spid="37909">
                                            <p:bg/>
                                          </p:spTgt>
                                        </p:tgtEl>
                                        <p:attrNameLst>
                                          <p:attrName>style.visibility</p:attrName>
                                        </p:attrNameLst>
                                      </p:cBhvr>
                                      <p:to>
                                        <p:strVal val="hidden"/>
                                      </p:to>
                                    </p:set>
                                  </p:childTnLst>
                                </p:cTn>
                              </p:par>
                              <p:par>
                                <p:cTn id="205" presetID="4" presetClass="exit" presetSubtype="16" fill="hold" grpId="1" nodeType="withEffect" nodePh="1">
                                  <p:stCondLst>
                                    <p:cond delay="0"/>
                                  </p:stCondLst>
                                  <p:endCondLst>
                                    <p:cond evt="begin" delay="0">
                                      <p:tn val="205"/>
                                    </p:cond>
                                  </p:endCondLst>
                                  <p:childTnLst>
                                    <p:animEffect transition="out" filter="box(in)">
                                      <p:cBhvr>
                                        <p:cTn id="206" dur="500"/>
                                        <p:tgtEl>
                                          <p:spTgt spid="37891">
                                            <p:txEl>
                                              <p:pRg st="0" end="0"/>
                                            </p:txEl>
                                          </p:spTgt>
                                        </p:tgtEl>
                                      </p:cBhvr>
                                    </p:animEffect>
                                    <p:set>
                                      <p:cBhvr>
                                        <p:cTn id="207" dur="1" fill="hold">
                                          <p:stCondLst>
                                            <p:cond delay="499"/>
                                          </p:stCondLst>
                                        </p:cTn>
                                        <p:tgtEl>
                                          <p:spTgt spid="37891">
                                            <p:txEl>
                                              <p:pRg st="0" end="0"/>
                                            </p:txEl>
                                          </p:spTgt>
                                        </p:tgtEl>
                                        <p:attrNameLst>
                                          <p:attrName>style.visibility</p:attrName>
                                        </p:attrNameLst>
                                      </p:cBhvr>
                                      <p:to>
                                        <p:strVal val="hidden"/>
                                      </p:to>
                                    </p:set>
                                  </p:childTnLst>
                                </p:cTn>
                              </p:par>
                              <p:par>
                                <p:cTn id="208" presetID="4" presetClass="exit" presetSubtype="16" fill="hold" grpId="1" nodeType="withEffect">
                                  <p:stCondLst>
                                    <p:cond delay="0"/>
                                  </p:stCondLst>
                                  <p:childTnLst>
                                    <p:animEffect transition="out" filter="box(in)">
                                      <p:cBhvr>
                                        <p:cTn id="209" dur="500"/>
                                        <p:tgtEl>
                                          <p:spTgt spid="37891">
                                            <p:bg/>
                                          </p:spTgt>
                                        </p:tgtEl>
                                      </p:cBhvr>
                                    </p:animEffect>
                                    <p:set>
                                      <p:cBhvr>
                                        <p:cTn id="210" dur="1" fill="hold">
                                          <p:stCondLst>
                                            <p:cond delay="499"/>
                                          </p:stCondLst>
                                        </p:cTn>
                                        <p:tgtEl>
                                          <p:spTgt spid="37891">
                                            <p:bg/>
                                          </p:spTgt>
                                        </p:tgtEl>
                                        <p:attrNameLst>
                                          <p:attrName>style.visibility</p:attrName>
                                        </p:attrNameLst>
                                      </p:cBhvr>
                                      <p:to>
                                        <p:strVal val="hidden"/>
                                      </p:to>
                                    </p:se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2" presetClass="entr" presetSubtype="4" fill="hold" grpId="2" nodeType="clickEffect">
                                  <p:stCondLst>
                                    <p:cond delay="0"/>
                                  </p:stCondLst>
                                  <p:childTnLst>
                                    <p:set>
                                      <p:cBhvr>
                                        <p:cTn id="214" dur="1" fill="hold">
                                          <p:stCondLst>
                                            <p:cond delay="0"/>
                                          </p:stCondLst>
                                        </p:cTn>
                                        <p:tgtEl>
                                          <p:spTgt spid="37897">
                                            <p:bg/>
                                          </p:spTgt>
                                        </p:tgtEl>
                                        <p:attrNameLst>
                                          <p:attrName>style.visibility</p:attrName>
                                        </p:attrNameLst>
                                      </p:cBhvr>
                                      <p:to>
                                        <p:strVal val="visible"/>
                                      </p:to>
                                    </p:set>
                                    <p:anim calcmode="lin" valueType="num">
                                      <p:cBhvr additive="base">
                                        <p:cTn id="215" dur="1000" fill="hold"/>
                                        <p:tgtEl>
                                          <p:spTgt spid="37897">
                                            <p:bg/>
                                          </p:spTgt>
                                        </p:tgtEl>
                                        <p:attrNameLst>
                                          <p:attrName>ppt_x</p:attrName>
                                        </p:attrNameLst>
                                      </p:cBhvr>
                                      <p:tavLst>
                                        <p:tav tm="0">
                                          <p:val>
                                            <p:strVal val="#ppt_x"/>
                                          </p:val>
                                        </p:tav>
                                        <p:tav tm="100000">
                                          <p:val>
                                            <p:strVal val="#ppt_x"/>
                                          </p:val>
                                        </p:tav>
                                      </p:tavLst>
                                    </p:anim>
                                    <p:anim calcmode="lin" valueType="num">
                                      <p:cBhvr additive="base">
                                        <p:cTn id="216" dur="1000" fill="hold"/>
                                        <p:tgtEl>
                                          <p:spTgt spid="37897">
                                            <p:bg/>
                                          </p:spTgt>
                                        </p:tgtEl>
                                        <p:attrNameLst>
                                          <p:attrName>ppt_y</p:attrName>
                                        </p:attrNameLst>
                                      </p:cBhvr>
                                      <p:tavLst>
                                        <p:tav tm="0">
                                          <p:val>
                                            <p:strVal val="1+#ppt_h/2"/>
                                          </p:val>
                                        </p:tav>
                                        <p:tav tm="100000">
                                          <p:val>
                                            <p:strVal val="#ppt_y"/>
                                          </p:val>
                                        </p:tav>
                                      </p:tavLst>
                                    </p:anim>
                                  </p:childTnLst>
                                </p:cTn>
                              </p:par>
                              <p:par>
                                <p:cTn id="217" presetID="2" presetClass="entr" presetSubtype="4" fill="hold" grpId="2" nodeType="withEffect" nodePh="1">
                                  <p:stCondLst>
                                    <p:cond delay="0"/>
                                  </p:stCondLst>
                                  <p:endCondLst>
                                    <p:cond evt="begin" delay="0">
                                      <p:tn val="217"/>
                                    </p:cond>
                                  </p:endCondLst>
                                  <p:childTnLst>
                                    <p:set>
                                      <p:cBhvr>
                                        <p:cTn id="218" dur="1" fill="hold">
                                          <p:stCondLst>
                                            <p:cond delay="0"/>
                                          </p:stCondLst>
                                        </p:cTn>
                                        <p:tgtEl>
                                          <p:spTgt spid="37897">
                                            <p:txEl>
                                              <p:pRg st="0" end="0"/>
                                            </p:txEl>
                                          </p:spTgt>
                                        </p:tgtEl>
                                        <p:attrNameLst>
                                          <p:attrName>style.visibility</p:attrName>
                                        </p:attrNameLst>
                                      </p:cBhvr>
                                      <p:to>
                                        <p:strVal val="visible"/>
                                      </p:to>
                                    </p:set>
                                    <p:anim calcmode="lin" valueType="num">
                                      <p:cBhvr additive="base">
                                        <p:cTn id="219" dur="1000" fill="hold"/>
                                        <p:tgtEl>
                                          <p:spTgt spid="37897">
                                            <p:txEl>
                                              <p:pRg st="0" end="0"/>
                                            </p:txEl>
                                          </p:spTgt>
                                        </p:tgtEl>
                                        <p:attrNameLst>
                                          <p:attrName>ppt_x</p:attrName>
                                        </p:attrNameLst>
                                      </p:cBhvr>
                                      <p:tavLst>
                                        <p:tav tm="0">
                                          <p:val>
                                            <p:strVal val="#ppt_x"/>
                                          </p:val>
                                        </p:tav>
                                        <p:tav tm="100000">
                                          <p:val>
                                            <p:strVal val="#ppt_x"/>
                                          </p:val>
                                        </p:tav>
                                      </p:tavLst>
                                    </p:anim>
                                    <p:anim calcmode="lin" valueType="num">
                                      <p:cBhvr additive="base">
                                        <p:cTn id="220" dur="1000" fill="hold"/>
                                        <p:tgtEl>
                                          <p:spTgt spid="378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1" fill="hold" nodeType="clickPar">
                      <p:stCondLst>
                        <p:cond delay="indefinite"/>
                      </p:stCondLst>
                      <p:childTnLst>
                        <p:par>
                          <p:cTn id="222" fill="hold" nodeType="withGroup">
                            <p:stCondLst>
                              <p:cond delay="0"/>
                            </p:stCondLst>
                            <p:childTnLst>
                              <p:par>
                                <p:cTn id="223" presetID="2" presetClass="entr" presetSubtype="1" fill="hold" grpId="2" nodeType="clickEffect">
                                  <p:stCondLst>
                                    <p:cond delay="0"/>
                                  </p:stCondLst>
                                  <p:childTnLst>
                                    <p:set>
                                      <p:cBhvr>
                                        <p:cTn id="224" dur="1" fill="hold">
                                          <p:stCondLst>
                                            <p:cond delay="0"/>
                                          </p:stCondLst>
                                        </p:cTn>
                                        <p:tgtEl>
                                          <p:spTgt spid="37892">
                                            <p:bg/>
                                          </p:spTgt>
                                        </p:tgtEl>
                                        <p:attrNameLst>
                                          <p:attrName>style.visibility</p:attrName>
                                        </p:attrNameLst>
                                      </p:cBhvr>
                                      <p:to>
                                        <p:strVal val="visible"/>
                                      </p:to>
                                    </p:set>
                                    <p:anim calcmode="lin" valueType="num">
                                      <p:cBhvr additive="base">
                                        <p:cTn id="225" dur="1000" fill="hold"/>
                                        <p:tgtEl>
                                          <p:spTgt spid="37892">
                                            <p:bg/>
                                          </p:spTgt>
                                        </p:tgtEl>
                                        <p:attrNameLst>
                                          <p:attrName>ppt_x</p:attrName>
                                        </p:attrNameLst>
                                      </p:cBhvr>
                                      <p:tavLst>
                                        <p:tav tm="0">
                                          <p:val>
                                            <p:strVal val="#ppt_x"/>
                                          </p:val>
                                        </p:tav>
                                        <p:tav tm="100000">
                                          <p:val>
                                            <p:strVal val="#ppt_x"/>
                                          </p:val>
                                        </p:tav>
                                      </p:tavLst>
                                    </p:anim>
                                    <p:anim calcmode="lin" valueType="num">
                                      <p:cBhvr additive="base">
                                        <p:cTn id="226" dur="1000" fill="hold"/>
                                        <p:tgtEl>
                                          <p:spTgt spid="37892">
                                            <p:bg/>
                                          </p:spTgt>
                                        </p:tgtEl>
                                        <p:attrNameLst>
                                          <p:attrName>ppt_y</p:attrName>
                                        </p:attrNameLst>
                                      </p:cBhvr>
                                      <p:tavLst>
                                        <p:tav tm="0">
                                          <p:val>
                                            <p:strVal val="0-#ppt_h/2"/>
                                          </p:val>
                                        </p:tav>
                                        <p:tav tm="100000">
                                          <p:val>
                                            <p:strVal val="#ppt_y"/>
                                          </p:val>
                                        </p:tav>
                                      </p:tavLst>
                                    </p:anim>
                                  </p:childTnLst>
                                </p:cTn>
                              </p:par>
                              <p:par>
                                <p:cTn id="227" presetID="2" presetClass="entr" presetSubtype="1" fill="hold" grpId="2" nodeType="withEffect" nodePh="1">
                                  <p:stCondLst>
                                    <p:cond delay="0"/>
                                  </p:stCondLst>
                                  <p:endCondLst>
                                    <p:cond evt="begin" delay="0">
                                      <p:tn val="227"/>
                                    </p:cond>
                                  </p:endCondLst>
                                  <p:childTnLst>
                                    <p:set>
                                      <p:cBhvr>
                                        <p:cTn id="228" dur="1" fill="hold">
                                          <p:stCondLst>
                                            <p:cond delay="0"/>
                                          </p:stCondLst>
                                        </p:cTn>
                                        <p:tgtEl>
                                          <p:spTgt spid="37892">
                                            <p:txEl>
                                              <p:pRg st="0" end="0"/>
                                            </p:txEl>
                                          </p:spTgt>
                                        </p:tgtEl>
                                        <p:attrNameLst>
                                          <p:attrName>style.visibility</p:attrName>
                                        </p:attrNameLst>
                                      </p:cBhvr>
                                      <p:to>
                                        <p:strVal val="visible"/>
                                      </p:to>
                                    </p:set>
                                    <p:anim calcmode="lin" valueType="num">
                                      <p:cBhvr additive="base">
                                        <p:cTn id="229" dur="1000" fill="hold"/>
                                        <p:tgtEl>
                                          <p:spTgt spid="37892">
                                            <p:txEl>
                                              <p:pRg st="0" end="0"/>
                                            </p:txEl>
                                          </p:spTgt>
                                        </p:tgtEl>
                                        <p:attrNameLst>
                                          <p:attrName>ppt_x</p:attrName>
                                        </p:attrNameLst>
                                      </p:cBhvr>
                                      <p:tavLst>
                                        <p:tav tm="0">
                                          <p:val>
                                            <p:strVal val="#ppt_x"/>
                                          </p:val>
                                        </p:tav>
                                        <p:tav tm="100000">
                                          <p:val>
                                            <p:strVal val="#ppt_x"/>
                                          </p:val>
                                        </p:tav>
                                      </p:tavLst>
                                    </p:anim>
                                    <p:anim calcmode="lin" valueType="num">
                                      <p:cBhvr additive="base">
                                        <p:cTn id="230" dur="1000" fill="hold"/>
                                        <p:tgtEl>
                                          <p:spTgt spid="3789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31" fill="hold" nodeType="clickPar">
                      <p:stCondLst>
                        <p:cond delay="indefinite"/>
                      </p:stCondLst>
                      <p:childTnLst>
                        <p:par>
                          <p:cTn id="232" fill="hold" nodeType="withGroup">
                            <p:stCondLst>
                              <p:cond delay="0"/>
                            </p:stCondLst>
                            <p:childTnLst>
                              <p:par>
                                <p:cTn id="233" presetID="2" presetClass="entr" presetSubtype="2" fill="hold" grpId="2" nodeType="clickEffect">
                                  <p:stCondLst>
                                    <p:cond delay="0"/>
                                  </p:stCondLst>
                                  <p:childTnLst>
                                    <p:set>
                                      <p:cBhvr>
                                        <p:cTn id="234" dur="1" fill="hold">
                                          <p:stCondLst>
                                            <p:cond delay="0"/>
                                          </p:stCondLst>
                                        </p:cTn>
                                        <p:tgtEl>
                                          <p:spTgt spid="37893">
                                            <p:bg/>
                                          </p:spTgt>
                                        </p:tgtEl>
                                        <p:attrNameLst>
                                          <p:attrName>style.visibility</p:attrName>
                                        </p:attrNameLst>
                                      </p:cBhvr>
                                      <p:to>
                                        <p:strVal val="visible"/>
                                      </p:to>
                                    </p:set>
                                    <p:anim calcmode="lin" valueType="num">
                                      <p:cBhvr additive="base">
                                        <p:cTn id="235" dur="1000" fill="hold"/>
                                        <p:tgtEl>
                                          <p:spTgt spid="37893">
                                            <p:bg/>
                                          </p:spTgt>
                                        </p:tgtEl>
                                        <p:attrNameLst>
                                          <p:attrName>ppt_x</p:attrName>
                                        </p:attrNameLst>
                                      </p:cBhvr>
                                      <p:tavLst>
                                        <p:tav tm="0">
                                          <p:val>
                                            <p:strVal val="1+#ppt_w/2"/>
                                          </p:val>
                                        </p:tav>
                                        <p:tav tm="100000">
                                          <p:val>
                                            <p:strVal val="#ppt_x"/>
                                          </p:val>
                                        </p:tav>
                                      </p:tavLst>
                                    </p:anim>
                                    <p:anim calcmode="lin" valueType="num">
                                      <p:cBhvr additive="base">
                                        <p:cTn id="236" dur="1000" fill="hold"/>
                                        <p:tgtEl>
                                          <p:spTgt spid="37893">
                                            <p:bg/>
                                          </p:spTgt>
                                        </p:tgtEl>
                                        <p:attrNameLst>
                                          <p:attrName>ppt_y</p:attrName>
                                        </p:attrNameLst>
                                      </p:cBhvr>
                                      <p:tavLst>
                                        <p:tav tm="0">
                                          <p:val>
                                            <p:strVal val="#ppt_y"/>
                                          </p:val>
                                        </p:tav>
                                        <p:tav tm="100000">
                                          <p:val>
                                            <p:strVal val="#ppt_y"/>
                                          </p:val>
                                        </p:tav>
                                      </p:tavLst>
                                    </p:anim>
                                  </p:childTnLst>
                                </p:cTn>
                              </p:par>
                              <p:par>
                                <p:cTn id="237" presetID="2" presetClass="entr" presetSubtype="2" fill="hold" grpId="2" nodeType="withEffect" nodePh="1">
                                  <p:stCondLst>
                                    <p:cond delay="0"/>
                                  </p:stCondLst>
                                  <p:endCondLst>
                                    <p:cond evt="begin" delay="0">
                                      <p:tn val="237"/>
                                    </p:cond>
                                  </p:endCondLst>
                                  <p:childTnLst>
                                    <p:set>
                                      <p:cBhvr>
                                        <p:cTn id="238" dur="1" fill="hold">
                                          <p:stCondLst>
                                            <p:cond delay="0"/>
                                          </p:stCondLst>
                                        </p:cTn>
                                        <p:tgtEl>
                                          <p:spTgt spid="37893">
                                            <p:txEl>
                                              <p:pRg st="0" end="0"/>
                                            </p:txEl>
                                          </p:spTgt>
                                        </p:tgtEl>
                                        <p:attrNameLst>
                                          <p:attrName>style.visibility</p:attrName>
                                        </p:attrNameLst>
                                      </p:cBhvr>
                                      <p:to>
                                        <p:strVal val="visible"/>
                                      </p:to>
                                    </p:set>
                                    <p:anim calcmode="lin" valueType="num">
                                      <p:cBhvr additive="base">
                                        <p:cTn id="239" dur="1000" fill="hold"/>
                                        <p:tgtEl>
                                          <p:spTgt spid="37893">
                                            <p:txEl>
                                              <p:pRg st="0" end="0"/>
                                            </p:txEl>
                                          </p:spTgt>
                                        </p:tgtEl>
                                        <p:attrNameLst>
                                          <p:attrName>ppt_x</p:attrName>
                                        </p:attrNameLst>
                                      </p:cBhvr>
                                      <p:tavLst>
                                        <p:tav tm="0">
                                          <p:val>
                                            <p:strVal val="1+#ppt_w/2"/>
                                          </p:val>
                                        </p:tav>
                                        <p:tav tm="100000">
                                          <p:val>
                                            <p:strVal val="#ppt_x"/>
                                          </p:val>
                                        </p:tav>
                                      </p:tavLst>
                                    </p:anim>
                                    <p:anim calcmode="lin" valueType="num">
                                      <p:cBhvr additive="base">
                                        <p:cTn id="240" dur="1000" fill="hold"/>
                                        <p:tgtEl>
                                          <p:spTgt spid="378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1" fill="hold" nodeType="clickPar">
                      <p:stCondLst>
                        <p:cond delay="indefinite"/>
                      </p:stCondLst>
                      <p:childTnLst>
                        <p:par>
                          <p:cTn id="242" fill="hold" nodeType="withGroup">
                            <p:stCondLst>
                              <p:cond delay="0"/>
                            </p:stCondLst>
                            <p:childTnLst>
                              <p:par>
                                <p:cTn id="243" presetID="2" presetClass="entr" presetSubtype="2" fill="hold" grpId="2" nodeType="clickEffect">
                                  <p:stCondLst>
                                    <p:cond delay="0"/>
                                  </p:stCondLst>
                                  <p:childTnLst>
                                    <p:set>
                                      <p:cBhvr>
                                        <p:cTn id="244" dur="1" fill="hold">
                                          <p:stCondLst>
                                            <p:cond delay="0"/>
                                          </p:stCondLst>
                                        </p:cTn>
                                        <p:tgtEl>
                                          <p:spTgt spid="37905">
                                            <p:bg/>
                                          </p:spTgt>
                                        </p:tgtEl>
                                        <p:attrNameLst>
                                          <p:attrName>style.visibility</p:attrName>
                                        </p:attrNameLst>
                                      </p:cBhvr>
                                      <p:to>
                                        <p:strVal val="visible"/>
                                      </p:to>
                                    </p:set>
                                    <p:anim calcmode="lin" valueType="num">
                                      <p:cBhvr additive="base">
                                        <p:cTn id="245" dur="1000" fill="hold"/>
                                        <p:tgtEl>
                                          <p:spTgt spid="37905">
                                            <p:bg/>
                                          </p:spTgt>
                                        </p:tgtEl>
                                        <p:attrNameLst>
                                          <p:attrName>ppt_x</p:attrName>
                                        </p:attrNameLst>
                                      </p:cBhvr>
                                      <p:tavLst>
                                        <p:tav tm="0">
                                          <p:val>
                                            <p:strVal val="1+#ppt_w/2"/>
                                          </p:val>
                                        </p:tav>
                                        <p:tav tm="100000">
                                          <p:val>
                                            <p:strVal val="#ppt_x"/>
                                          </p:val>
                                        </p:tav>
                                      </p:tavLst>
                                    </p:anim>
                                    <p:anim calcmode="lin" valueType="num">
                                      <p:cBhvr additive="base">
                                        <p:cTn id="246" dur="1000" fill="hold"/>
                                        <p:tgtEl>
                                          <p:spTgt spid="37905">
                                            <p:bg/>
                                          </p:spTgt>
                                        </p:tgtEl>
                                        <p:attrNameLst>
                                          <p:attrName>ppt_y</p:attrName>
                                        </p:attrNameLst>
                                      </p:cBhvr>
                                      <p:tavLst>
                                        <p:tav tm="0">
                                          <p:val>
                                            <p:strVal val="#ppt_y"/>
                                          </p:val>
                                        </p:tav>
                                        <p:tav tm="100000">
                                          <p:val>
                                            <p:strVal val="#ppt_y"/>
                                          </p:val>
                                        </p:tav>
                                      </p:tavLst>
                                    </p:anim>
                                  </p:childTnLst>
                                </p:cTn>
                              </p:par>
                              <p:par>
                                <p:cTn id="247" presetID="2" presetClass="entr" presetSubtype="2" fill="hold" grpId="2" nodeType="withEffect" nodePh="1">
                                  <p:stCondLst>
                                    <p:cond delay="0"/>
                                  </p:stCondLst>
                                  <p:endCondLst>
                                    <p:cond evt="begin" delay="0">
                                      <p:tn val="247"/>
                                    </p:cond>
                                  </p:endCondLst>
                                  <p:childTnLst>
                                    <p:set>
                                      <p:cBhvr>
                                        <p:cTn id="248" dur="1" fill="hold">
                                          <p:stCondLst>
                                            <p:cond delay="0"/>
                                          </p:stCondLst>
                                        </p:cTn>
                                        <p:tgtEl>
                                          <p:spTgt spid="37905">
                                            <p:txEl>
                                              <p:pRg st="0" end="0"/>
                                            </p:txEl>
                                          </p:spTgt>
                                        </p:tgtEl>
                                        <p:attrNameLst>
                                          <p:attrName>style.visibility</p:attrName>
                                        </p:attrNameLst>
                                      </p:cBhvr>
                                      <p:to>
                                        <p:strVal val="visible"/>
                                      </p:to>
                                    </p:set>
                                    <p:anim calcmode="lin" valueType="num">
                                      <p:cBhvr additive="base">
                                        <p:cTn id="249" dur="1000" fill="hold"/>
                                        <p:tgtEl>
                                          <p:spTgt spid="37905">
                                            <p:txEl>
                                              <p:pRg st="0" end="0"/>
                                            </p:txEl>
                                          </p:spTgt>
                                        </p:tgtEl>
                                        <p:attrNameLst>
                                          <p:attrName>ppt_x</p:attrName>
                                        </p:attrNameLst>
                                      </p:cBhvr>
                                      <p:tavLst>
                                        <p:tav tm="0">
                                          <p:val>
                                            <p:strVal val="1+#ppt_w/2"/>
                                          </p:val>
                                        </p:tav>
                                        <p:tav tm="100000">
                                          <p:val>
                                            <p:strVal val="#ppt_x"/>
                                          </p:val>
                                        </p:tav>
                                      </p:tavLst>
                                    </p:anim>
                                    <p:anim calcmode="lin" valueType="num">
                                      <p:cBhvr additive="base">
                                        <p:cTn id="250" dur="1000" fill="hold"/>
                                        <p:tgtEl>
                                          <p:spTgt spid="3790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1" fill="hold" nodeType="clickPar">
                      <p:stCondLst>
                        <p:cond delay="indefinite"/>
                      </p:stCondLst>
                      <p:childTnLst>
                        <p:par>
                          <p:cTn id="252" fill="hold" nodeType="withGroup">
                            <p:stCondLst>
                              <p:cond delay="0"/>
                            </p:stCondLst>
                            <p:childTnLst>
                              <p:par>
                                <p:cTn id="253" presetID="2" presetClass="entr" presetSubtype="4" fill="hold" grpId="2" nodeType="clickEffect">
                                  <p:stCondLst>
                                    <p:cond delay="0"/>
                                  </p:stCondLst>
                                  <p:childTnLst>
                                    <p:set>
                                      <p:cBhvr>
                                        <p:cTn id="254" dur="1" fill="hold">
                                          <p:stCondLst>
                                            <p:cond delay="0"/>
                                          </p:stCondLst>
                                        </p:cTn>
                                        <p:tgtEl>
                                          <p:spTgt spid="37894">
                                            <p:bg/>
                                          </p:spTgt>
                                        </p:tgtEl>
                                        <p:attrNameLst>
                                          <p:attrName>style.visibility</p:attrName>
                                        </p:attrNameLst>
                                      </p:cBhvr>
                                      <p:to>
                                        <p:strVal val="visible"/>
                                      </p:to>
                                    </p:set>
                                    <p:anim calcmode="lin" valueType="num">
                                      <p:cBhvr additive="base">
                                        <p:cTn id="255" dur="1000" fill="hold"/>
                                        <p:tgtEl>
                                          <p:spTgt spid="37894">
                                            <p:bg/>
                                          </p:spTgt>
                                        </p:tgtEl>
                                        <p:attrNameLst>
                                          <p:attrName>ppt_x</p:attrName>
                                        </p:attrNameLst>
                                      </p:cBhvr>
                                      <p:tavLst>
                                        <p:tav tm="0">
                                          <p:val>
                                            <p:strVal val="#ppt_x"/>
                                          </p:val>
                                        </p:tav>
                                        <p:tav tm="100000">
                                          <p:val>
                                            <p:strVal val="#ppt_x"/>
                                          </p:val>
                                        </p:tav>
                                      </p:tavLst>
                                    </p:anim>
                                    <p:anim calcmode="lin" valueType="num">
                                      <p:cBhvr additive="base">
                                        <p:cTn id="256" dur="1000" fill="hold"/>
                                        <p:tgtEl>
                                          <p:spTgt spid="37894">
                                            <p:bg/>
                                          </p:spTgt>
                                        </p:tgtEl>
                                        <p:attrNameLst>
                                          <p:attrName>ppt_y</p:attrName>
                                        </p:attrNameLst>
                                      </p:cBhvr>
                                      <p:tavLst>
                                        <p:tav tm="0">
                                          <p:val>
                                            <p:strVal val="1+#ppt_h/2"/>
                                          </p:val>
                                        </p:tav>
                                        <p:tav tm="100000">
                                          <p:val>
                                            <p:strVal val="#ppt_y"/>
                                          </p:val>
                                        </p:tav>
                                      </p:tavLst>
                                    </p:anim>
                                  </p:childTnLst>
                                </p:cTn>
                              </p:par>
                              <p:par>
                                <p:cTn id="257" presetID="2" presetClass="entr" presetSubtype="4" fill="hold" grpId="2" nodeType="withEffect" nodePh="1">
                                  <p:stCondLst>
                                    <p:cond delay="0"/>
                                  </p:stCondLst>
                                  <p:endCondLst>
                                    <p:cond evt="begin" delay="0">
                                      <p:tn val="257"/>
                                    </p:cond>
                                  </p:endCondLst>
                                  <p:childTnLst>
                                    <p:set>
                                      <p:cBhvr>
                                        <p:cTn id="258" dur="1" fill="hold">
                                          <p:stCondLst>
                                            <p:cond delay="0"/>
                                          </p:stCondLst>
                                        </p:cTn>
                                        <p:tgtEl>
                                          <p:spTgt spid="37894">
                                            <p:txEl>
                                              <p:pRg st="0" end="0"/>
                                            </p:txEl>
                                          </p:spTgt>
                                        </p:tgtEl>
                                        <p:attrNameLst>
                                          <p:attrName>style.visibility</p:attrName>
                                        </p:attrNameLst>
                                      </p:cBhvr>
                                      <p:to>
                                        <p:strVal val="visible"/>
                                      </p:to>
                                    </p:set>
                                    <p:anim calcmode="lin" valueType="num">
                                      <p:cBhvr additive="base">
                                        <p:cTn id="259" dur="1000" fill="hold"/>
                                        <p:tgtEl>
                                          <p:spTgt spid="37894">
                                            <p:txEl>
                                              <p:pRg st="0" end="0"/>
                                            </p:txEl>
                                          </p:spTgt>
                                        </p:tgtEl>
                                        <p:attrNameLst>
                                          <p:attrName>ppt_x</p:attrName>
                                        </p:attrNameLst>
                                      </p:cBhvr>
                                      <p:tavLst>
                                        <p:tav tm="0">
                                          <p:val>
                                            <p:strVal val="#ppt_x"/>
                                          </p:val>
                                        </p:tav>
                                        <p:tav tm="100000">
                                          <p:val>
                                            <p:strVal val="#ppt_x"/>
                                          </p:val>
                                        </p:tav>
                                      </p:tavLst>
                                    </p:anim>
                                    <p:anim calcmode="lin" valueType="num">
                                      <p:cBhvr additive="base">
                                        <p:cTn id="260" dur="1000" fill="hold"/>
                                        <p:tgtEl>
                                          <p:spTgt spid="378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1" fill="hold" nodeType="clickPar">
                      <p:stCondLst>
                        <p:cond delay="indefinite"/>
                      </p:stCondLst>
                      <p:childTnLst>
                        <p:par>
                          <p:cTn id="262" fill="hold" nodeType="withGroup">
                            <p:stCondLst>
                              <p:cond delay="0"/>
                            </p:stCondLst>
                            <p:childTnLst>
                              <p:par>
                                <p:cTn id="263" presetID="2" presetClass="entr" presetSubtype="4" fill="hold" grpId="2" nodeType="clickEffect">
                                  <p:stCondLst>
                                    <p:cond delay="0"/>
                                  </p:stCondLst>
                                  <p:childTnLst>
                                    <p:set>
                                      <p:cBhvr>
                                        <p:cTn id="264" dur="1" fill="hold">
                                          <p:stCondLst>
                                            <p:cond delay="0"/>
                                          </p:stCondLst>
                                        </p:cTn>
                                        <p:tgtEl>
                                          <p:spTgt spid="37896">
                                            <p:bg/>
                                          </p:spTgt>
                                        </p:tgtEl>
                                        <p:attrNameLst>
                                          <p:attrName>style.visibility</p:attrName>
                                        </p:attrNameLst>
                                      </p:cBhvr>
                                      <p:to>
                                        <p:strVal val="visible"/>
                                      </p:to>
                                    </p:set>
                                    <p:anim calcmode="lin" valueType="num">
                                      <p:cBhvr additive="base">
                                        <p:cTn id="265" dur="1000" fill="hold"/>
                                        <p:tgtEl>
                                          <p:spTgt spid="37896">
                                            <p:bg/>
                                          </p:spTgt>
                                        </p:tgtEl>
                                        <p:attrNameLst>
                                          <p:attrName>ppt_x</p:attrName>
                                        </p:attrNameLst>
                                      </p:cBhvr>
                                      <p:tavLst>
                                        <p:tav tm="0">
                                          <p:val>
                                            <p:strVal val="#ppt_x"/>
                                          </p:val>
                                        </p:tav>
                                        <p:tav tm="100000">
                                          <p:val>
                                            <p:strVal val="#ppt_x"/>
                                          </p:val>
                                        </p:tav>
                                      </p:tavLst>
                                    </p:anim>
                                    <p:anim calcmode="lin" valueType="num">
                                      <p:cBhvr additive="base">
                                        <p:cTn id="266" dur="1000" fill="hold"/>
                                        <p:tgtEl>
                                          <p:spTgt spid="37896">
                                            <p:bg/>
                                          </p:spTgt>
                                        </p:tgtEl>
                                        <p:attrNameLst>
                                          <p:attrName>ppt_y</p:attrName>
                                        </p:attrNameLst>
                                      </p:cBhvr>
                                      <p:tavLst>
                                        <p:tav tm="0">
                                          <p:val>
                                            <p:strVal val="1+#ppt_h/2"/>
                                          </p:val>
                                        </p:tav>
                                        <p:tav tm="100000">
                                          <p:val>
                                            <p:strVal val="#ppt_y"/>
                                          </p:val>
                                        </p:tav>
                                      </p:tavLst>
                                    </p:anim>
                                  </p:childTnLst>
                                </p:cTn>
                              </p:par>
                              <p:par>
                                <p:cTn id="267" presetID="2" presetClass="entr" presetSubtype="4" fill="hold" grpId="2" nodeType="withEffect" nodePh="1">
                                  <p:stCondLst>
                                    <p:cond delay="0"/>
                                  </p:stCondLst>
                                  <p:endCondLst>
                                    <p:cond evt="begin" delay="0">
                                      <p:tn val="267"/>
                                    </p:cond>
                                  </p:endCondLst>
                                  <p:childTnLst>
                                    <p:set>
                                      <p:cBhvr>
                                        <p:cTn id="268" dur="1" fill="hold">
                                          <p:stCondLst>
                                            <p:cond delay="0"/>
                                          </p:stCondLst>
                                        </p:cTn>
                                        <p:tgtEl>
                                          <p:spTgt spid="37896">
                                            <p:txEl>
                                              <p:pRg st="0" end="0"/>
                                            </p:txEl>
                                          </p:spTgt>
                                        </p:tgtEl>
                                        <p:attrNameLst>
                                          <p:attrName>style.visibility</p:attrName>
                                        </p:attrNameLst>
                                      </p:cBhvr>
                                      <p:to>
                                        <p:strVal val="visible"/>
                                      </p:to>
                                    </p:set>
                                    <p:anim calcmode="lin" valueType="num">
                                      <p:cBhvr additive="base">
                                        <p:cTn id="269" dur="1000" fill="hold"/>
                                        <p:tgtEl>
                                          <p:spTgt spid="37896">
                                            <p:txEl>
                                              <p:pRg st="0" end="0"/>
                                            </p:txEl>
                                          </p:spTgt>
                                        </p:tgtEl>
                                        <p:attrNameLst>
                                          <p:attrName>ppt_x</p:attrName>
                                        </p:attrNameLst>
                                      </p:cBhvr>
                                      <p:tavLst>
                                        <p:tav tm="0">
                                          <p:val>
                                            <p:strVal val="#ppt_x"/>
                                          </p:val>
                                        </p:tav>
                                        <p:tav tm="100000">
                                          <p:val>
                                            <p:strVal val="#ppt_x"/>
                                          </p:val>
                                        </p:tav>
                                      </p:tavLst>
                                    </p:anim>
                                    <p:anim calcmode="lin" valueType="num">
                                      <p:cBhvr additive="base">
                                        <p:cTn id="270" dur="1000" fill="hold"/>
                                        <p:tgtEl>
                                          <p:spTgt spid="378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1" fill="hold" nodeType="clickPar">
                      <p:stCondLst>
                        <p:cond delay="indefinite"/>
                      </p:stCondLst>
                      <p:childTnLst>
                        <p:par>
                          <p:cTn id="272" fill="hold" nodeType="withGroup">
                            <p:stCondLst>
                              <p:cond delay="0"/>
                            </p:stCondLst>
                            <p:childTnLst>
                              <p:par>
                                <p:cTn id="273" presetID="2" presetClass="entr" presetSubtype="8" fill="hold" grpId="2" nodeType="clickEffect">
                                  <p:stCondLst>
                                    <p:cond delay="0"/>
                                  </p:stCondLst>
                                  <p:childTnLst>
                                    <p:set>
                                      <p:cBhvr>
                                        <p:cTn id="274" dur="1" fill="hold">
                                          <p:stCondLst>
                                            <p:cond delay="0"/>
                                          </p:stCondLst>
                                        </p:cTn>
                                        <p:tgtEl>
                                          <p:spTgt spid="37909">
                                            <p:bg/>
                                          </p:spTgt>
                                        </p:tgtEl>
                                        <p:attrNameLst>
                                          <p:attrName>style.visibility</p:attrName>
                                        </p:attrNameLst>
                                      </p:cBhvr>
                                      <p:to>
                                        <p:strVal val="visible"/>
                                      </p:to>
                                    </p:set>
                                    <p:anim calcmode="lin" valueType="num">
                                      <p:cBhvr additive="base">
                                        <p:cTn id="275" dur="1000" fill="hold"/>
                                        <p:tgtEl>
                                          <p:spTgt spid="37909">
                                            <p:bg/>
                                          </p:spTgt>
                                        </p:tgtEl>
                                        <p:attrNameLst>
                                          <p:attrName>ppt_x</p:attrName>
                                        </p:attrNameLst>
                                      </p:cBhvr>
                                      <p:tavLst>
                                        <p:tav tm="0">
                                          <p:val>
                                            <p:strVal val="0-#ppt_w/2"/>
                                          </p:val>
                                        </p:tav>
                                        <p:tav tm="100000">
                                          <p:val>
                                            <p:strVal val="#ppt_x"/>
                                          </p:val>
                                        </p:tav>
                                      </p:tavLst>
                                    </p:anim>
                                    <p:anim calcmode="lin" valueType="num">
                                      <p:cBhvr additive="base">
                                        <p:cTn id="276" dur="1000" fill="hold"/>
                                        <p:tgtEl>
                                          <p:spTgt spid="37909">
                                            <p:bg/>
                                          </p:spTgt>
                                        </p:tgtEl>
                                        <p:attrNameLst>
                                          <p:attrName>ppt_y</p:attrName>
                                        </p:attrNameLst>
                                      </p:cBhvr>
                                      <p:tavLst>
                                        <p:tav tm="0">
                                          <p:val>
                                            <p:strVal val="#ppt_y"/>
                                          </p:val>
                                        </p:tav>
                                        <p:tav tm="100000">
                                          <p:val>
                                            <p:strVal val="#ppt_y"/>
                                          </p:val>
                                        </p:tav>
                                      </p:tavLst>
                                    </p:anim>
                                  </p:childTnLst>
                                </p:cTn>
                              </p:par>
                              <p:par>
                                <p:cTn id="277" presetID="2" presetClass="entr" presetSubtype="8" fill="hold" grpId="2" nodeType="withEffect" nodePh="1">
                                  <p:stCondLst>
                                    <p:cond delay="0"/>
                                  </p:stCondLst>
                                  <p:endCondLst>
                                    <p:cond evt="begin" delay="0">
                                      <p:tn val="277"/>
                                    </p:cond>
                                  </p:endCondLst>
                                  <p:childTnLst>
                                    <p:set>
                                      <p:cBhvr>
                                        <p:cTn id="278" dur="1" fill="hold">
                                          <p:stCondLst>
                                            <p:cond delay="0"/>
                                          </p:stCondLst>
                                        </p:cTn>
                                        <p:tgtEl>
                                          <p:spTgt spid="37909">
                                            <p:txEl>
                                              <p:pRg st="0" end="0"/>
                                            </p:txEl>
                                          </p:spTgt>
                                        </p:tgtEl>
                                        <p:attrNameLst>
                                          <p:attrName>style.visibility</p:attrName>
                                        </p:attrNameLst>
                                      </p:cBhvr>
                                      <p:to>
                                        <p:strVal val="visible"/>
                                      </p:to>
                                    </p:set>
                                    <p:anim calcmode="lin" valueType="num">
                                      <p:cBhvr additive="base">
                                        <p:cTn id="279" dur="1000" fill="hold"/>
                                        <p:tgtEl>
                                          <p:spTgt spid="37909">
                                            <p:txEl>
                                              <p:pRg st="0" end="0"/>
                                            </p:txEl>
                                          </p:spTgt>
                                        </p:tgtEl>
                                        <p:attrNameLst>
                                          <p:attrName>ppt_x</p:attrName>
                                        </p:attrNameLst>
                                      </p:cBhvr>
                                      <p:tavLst>
                                        <p:tav tm="0">
                                          <p:val>
                                            <p:strVal val="0-#ppt_w/2"/>
                                          </p:val>
                                        </p:tav>
                                        <p:tav tm="100000">
                                          <p:val>
                                            <p:strVal val="#ppt_x"/>
                                          </p:val>
                                        </p:tav>
                                      </p:tavLst>
                                    </p:anim>
                                    <p:anim calcmode="lin" valueType="num">
                                      <p:cBhvr additive="base">
                                        <p:cTn id="280" dur="1000" fill="hold"/>
                                        <p:tgtEl>
                                          <p:spTgt spid="3790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81" fill="hold" nodeType="clickPar">
                      <p:stCondLst>
                        <p:cond delay="indefinite"/>
                      </p:stCondLst>
                      <p:childTnLst>
                        <p:par>
                          <p:cTn id="282" fill="hold" nodeType="withGroup">
                            <p:stCondLst>
                              <p:cond delay="0"/>
                            </p:stCondLst>
                            <p:childTnLst>
                              <p:par>
                                <p:cTn id="283" presetID="2" presetClass="entr" presetSubtype="9" fill="hold" grpId="2" nodeType="clickEffect">
                                  <p:stCondLst>
                                    <p:cond delay="0"/>
                                  </p:stCondLst>
                                  <p:childTnLst>
                                    <p:set>
                                      <p:cBhvr>
                                        <p:cTn id="284" dur="1" fill="hold">
                                          <p:stCondLst>
                                            <p:cond delay="0"/>
                                          </p:stCondLst>
                                        </p:cTn>
                                        <p:tgtEl>
                                          <p:spTgt spid="37891">
                                            <p:bg/>
                                          </p:spTgt>
                                        </p:tgtEl>
                                        <p:attrNameLst>
                                          <p:attrName>style.visibility</p:attrName>
                                        </p:attrNameLst>
                                      </p:cBhvr>
                                      <p:to>
                                        <p:strVal val="visible"/>
                                      </p:to>
                                    </p:set>
                                    <p:anim calcmode="lin" valueType="num">
                                      <p:cBhvr additive="base">
                                        <p:cTn id="285" dur="1000" fill="hold"/>
                                        <p:tgtEl>
                                          <p:spTgt spid="37891">
                                            <p:bg/>
                                          </p:spTgt>
                                        </p:tgtEl>
                                        <p:attrNameLst>
                                          <p:attrName>ppt_x</p:attrName>
                                        </p:attrNameLst>
                                      </p:cBhvr>
                                      <p:tavLst>
                                        <p:tav tm="0">
                                          <p:val>
                                            <p:strVal val="0-#ppt_w/2"/>
                                          </p:val>
                                        </p:tav>
                                        <p:tav tm="100000">
                                          <p:val>
                                            <p:strVal val="#ppt_x"/>
                                          </p:val>
                                        </p:tav>
                                      </p:tavLst>
                                    </p:anim>
                                    <p:anim calcmode="lin" valueType="num">
                                      <p:cBhvr additive="base">
                                        <p:cTn id="286" dur="1000" fill="hold"/>
                                        <p:tgtEl>
                                          <p:spTgt spid="37891">
                                            <p:bg/>
                                          </p:spTgt>
                                        </p:tgtEl>
                                        <p:attrNameLst>
                                          <p:attrName>ppt_y</p:attrName>
                                        </p:attrNameLst>
                                      </p:cBhvr>
                                      <p:tavLst>
                                        <p:tav tm="0">
                                          <p:val>
                                            <p:strVal val="0-#ppt_h/2"/>
                                          </p:val>
                                        </p:tav>
                                        <p:tav tm="100000">
                                          <p:val>
                                            <p:strVal val="#ppt_y"/>
                                          </p:val>
                                        </p:tav>
                                      </p:tavLst>
                                    </p:anim>
                                  </p:childTnLst>
                                </p:cTn>
                              </p:par>
                              <p:par>
                                <p:cTn id="287" presetID="2" presetClass="entr" presetSubtype="9" fill="hold" grpId="2" nodeType="withEffect" nodePh="1">
                                  <p:stCondLst>
                                    <p:cond delay="0"/>
                                  </p:stCondLst>
                                  <p:endCondLst>
                                    <p:cond evt="begin" delay="0">
                                      <p:tn val="287"/>
                                    </p:cond>
                                  </p:endCondLst>
                                  <p:childTnLst>
                                    <p:set>
                                      <p:cBhvr>
                                        <p:cTn id="288" dur="1" fill="hold">
                                          <p:stCondLst>
                                            <p:cond delay="0"/>
                                          </p:stCondLst>
                                        </p:cTn>
                                        <p:tgtEl>
                                          <p:spTgt spid="37891">
                                            <p:txEl>
                                              <p:pRg st="0" end="0"/>
                                            </p:txEl>
                                          </p:spTgt>
                                        </p:tgtEl>
                                        <p:attrNameLst>
                                          <p:attrName>style.visibility</p:attrName>
                                        </p:attrNameLst>
                                      </p:cBhvr>
                                      <p:to>
                                        <p:strVal val="visible"/>
                                      </p:to>
                                    </p:set>
                                    <p:anim calcmode="lin" valueType="num">
                                      <p:cBhvr additive="base">
                                        <p:cTn id="289" dur="10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290" dur="1000" fill="hold"/>
                                        <p:tgtEl>
                                          <p:spTgt spid="3789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allAtOnce" animBg="1"/>
      <p:bldP spid="37891" grpId="1" build="allAtOnce" animBg="1"/>
      <p:bldP spid="37891" grpId="2" build="allAtOnce" animBg="1"/>
      <p:bldP spid="37892" grpId="0" build="allAtOnce" animBg="1"/>
      <p:bldP spid="37892" grpId="1" build="allAtOnce" animBg="1"/>
      <p:bldP spid="37892" grpId="2" build="allAtOnce" animBg="1"/>
      <p:bldP spid="37893" grpId="0" build="allAtOnce" animBg="1"/>
      <p:bldP spid="37893" grpId="1" build="allAtOnce" animBg="1"/>
      <p:bldP spid="37893" grpId="2" build="allAtOnce" animBg="1"/>
      <p:bldP spid="37894" grpId="0" build="allAtOnce" animBg="1"/>
      <p:bldP spid="37894" grpId="1" build="allAtOnce" animBg="1"/>
      <p:bldP spid="37894" grpId="2" build="allAtOnce" animBg="1"/>
      <p:bldP spid="37896" grpId="0" build="allAtOnce" animBg="1"/>
      <p:bldP spid="37896" grpId="1" build="allAtOnce" animBg="1"/>
      <p:bldP spid="37896" grpId="2" build="allAtOnce" animBg="1"/>
      <p:bldP spid="37897" grpId="0" build="allAtOnce" animBg="1"/>
      <p:bldP spid="37897" grpId="1" build="allAtOnce" animBg="1"/>
      <p:bldP spid="37897" grpId="2" build="allAtOnce" animBg="1"/>
      <p:bldP spid="37898" grpId="0"/>
      <p:bldP spid="37899" grpId="0"/>
      <p:bldP spid="37900" grpId="0"/>
      <p:bldP spid="37902" grpId="0"/>
      <p:bldP spid="37903" grpId="0"/>
      <p:bldP spid="37904" grpId="0"/>
      <p:bldP spid="37905" grpId="0" build="allAtOnce" animBg="1"/>
      <p:bldP spid="37905" grpId="1" build="allAtOnce" animBg="1"/>
      <p:bldP spid="37905" grpId="2" build="allAtOnce" animBg="1"/>
      <p:bldP spid="37907" grpId="0"/>
      <p:bldP spid="37909" grpId="0" build="allAtOnce" animBg="1"/>
      <p:bldP spid="37909" grpId="1" build="allAtOnce" animBg="1"/>
      <p:bldP spid="37909" grpId="2" build="allAtOnce" animBg="1"/>
      <p:bldP spid="379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674" name="Picture 4" descr="ga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5463" y="1600200"/>
            <a:ext cx="6027737"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5"/>
          <p:cNvSpPr txBox="1">
            <a:spLocks noChangeArrowheads="1"/>
          </p:cNvSpPr>
          <p:nvPr/>
        </p:nvSpPr>
        <p:spPr bwMode="auto">
          <a:xfrm>
            <a:off x="4267200" y="898525"/>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C00000"/>
                </a:solidFill>
                <a:latin typeface="Arial" panose="020B0604020202020204" pitchFamily="34" charset="0"/>
              </a:rPr>
              <a:t>Con gà kêu như nào?</a:t>
            </a:r>
          </a:p>
        </p:txBody>
      </p:sp>
      <p:pic>
        <p:nvPicPr>
          <p:cNvPr id="3" name="Tieng-Ga-gay-www_nhacchuongvui_com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57400" y="19050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8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6" y="0"/>
            <a:ext cx="12228286" cy="6858000"/>
          </a:xfrm>
          <a:prstGeom prst="rect">
            <a:avLst/>
          </a:prstGeom>
        </p:spPr>
      </p:pic>
      <p:pic>
        <p:nvPicPr>
          <p:cNvPr id="686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219200"/>
            <a:ext cx="3581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5" descr="ga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219200"/>
            <a:ext cx="3505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1"/>
          <p:cNvSpPr txBox="1">
            <a:spLocks noChangeArrowheads="1"/>
          </p:cNvSpPr>
          <p:nvPr/>
        </p:nvSpPr>
        <p:spPr bwMode="auto">
          <a:xfrm>
            <a:off x="3581400" y="457200"/>
            <a:ext cx="556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dirty="0">
                <a:solidFill>
                  <a:srgbClr val="C00000"/>
                </a:solidFill>
                <a:latin typeface="Arial" panose="020B0604020202020204" pitchFamily="34" charset="0"/>
              </a:rPr>
              <a:t>SO SÁNH CON VỊT, CON GÀ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nodePh="1">
                                  <p:stCondLst>
                                    <p:cond delay="0"/>
                                  </p:stCondLst>
                                  <p:endCondLst>
                                    <p:cond evt="begin" delay="0">
                                      <p:tn val="5"/>
                                    </p:cond>
                                  </p:endCondLst>
                                  <p:childTnLst>
                                    <p:set>
                                      <p:cBhvr>
                                        <p:cTn id="6" dur="1" fill="hold">
                                          <p:stCondLst>
                                            <p:cond delay="0"/>
                                          </p:stCondLst>
                                        </p:cTn>
                                        <p:tgtEl>
                                          <p:spTgt spid="68612"/>
                                        </p:tgtEl>
                                        <p:attrNameLst>
                                          <p:attrName>style.visibility</p:attrName>
                                        </p:attrNameLst>
                                      </p:cBhvr>
                                      <p:to>
                                        <p:strVal val="visible"/>
                                      </p:to>
                                    </p:set>
                                    <p:animEffect transition="in" filter="diamond(in)">
                                      <p:cBhvr>
                                        <p:cTn id="7" dur="2000"/>
                                        <p:tgtEl>
                                          <p:spTgt spid="68612"/>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0"/>
            <a:ext cx="12192000" cy="6873594"/>
          </a:xfrm>
          <a:prstGeom prst="rect">
            <a:avLst/>
          </a:prstGeom>
        </p:spPr>
      </p:pic>
      <p:sp>
        <p:nvSpPr>
          <p:cNvPr id="30722" name="TextBox 1"/>
          <p:cNvSpPr txBox="1">
            <a:spLocks noChangeArrowheads="1"/>
          </p:cNvSpPr>
          <p:nvPr/>
        </p:nvSpPr>
        <p:spPr bwMode="auto">
          <a:xfrm>
            <a:off x="3124200" y="145386"/>
            <a:ext cx="556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dirty="0">
                <a:solidFill>
                  <a:srgbClr val="C00000"/>
                </a:solidFill>
                <a:latin typeface="Arial" panose="020B0604020202020204" pitchFamily="34" charset="0"/>
              </a:rPr>
              <a:t>GIÁO DỤC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927" y="647490"/>
            <a:ext cx="8154145" cy="611361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a gay (hoäi giang)_thu">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784</TotalTime>
  <Words>295</Words>
  <Application>Microsoft Office PowerPoint</Application>
  <PresentationFormat>Custom</PresentationFormat>
  <Paragraphs>54</Paragraphs>
  <Slides>12</Slides>
  <Notes>0</Notes>
  <HiddenSlides>0</HiddenSlides>
  <MMClips>1</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ga gay (hoäi giang)_thu</vt:lpstr>
      <vt:lpstr>Office Theme</vt:lpstr>
      <vt:lpstr>PowerPoint Presentation</vt:lpstr>
      <vt:lpstr>I. MỤC ĐÍCH – YÊU CẦU</vt:lpstr>
      <vt:lpstr>Quan sát con vịt</vt:lpstr>
      <vt:lpstr>PowerPoint Presentation</vt:lpstr>
      <vt:lpstr>Quan sát con gà</vt:lpstr>
      <vt:lpstr>PowerPoint Presentation</vt:lpstr>
      <vt:lpstr>PowerPoint Presentation</vt:lpstr>
      <vt:lpstr>PowerPoint Presentation</vt:lpstr>
      <vt:lpstr>PowerPoint Presentation</vt:lpstr>
      <vt:lpstr>TRÒ CHƠI</vt:lpstr>
      <vt:lpstr>PowerPoint Presentation</vt:lpstr>
      <vt:lpstr>TC2: Thi xem ai nhanh </vt:lpstr>
    </vt:vector>
  </TitlesOfParts>
  <Company>DIEM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diem</dc:creator>
  <cp:lastModifiedBy>EM HUE</cp:lastModifiedBy>
  <cp:revision>40</cp:revision>
  <dcterms:created xsi:type="dcterms:W3CDTF">2009-11-03T10:33:12Z</dcterms:created>
  <dcterms:modified xsi:type="dcterms:W3CDTF">2022-09-19T07:01:09Z</dcterms:modified>
</cp:coreProperties>
</file>