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71" r:id="rId2"/>
    <p:sldId id="274" r:id="rId3"/>
    <p:sldId id="275" r:id="rId4"/>
    <p:sldId id="300" r:id="rId5"/>
    <p:sldId id="364" r:id="rId6"/>
    <p:sldId id="353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277" r:id="rId17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y Loc" initials="H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2" autoAdjust="0"/>
    <p:restoredTop sz="94614" autoAdjust="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63595-27C3-48EE-A2D8-F67441E0D1D1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FE21-DE16-46B4-8C9C-A2B2256DC4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1787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06766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636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8415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709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2684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0487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972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765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285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354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665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0E58-5515-4A7F-ADAB-AFBF515136F7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837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uy Loc\Desktop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548680"/>
            <a:ext cx="8358246" cy="5925618"/>
          </a:xfrm>
          <a:prstGeom prst="rect">
            <a:avLst/>
          </a:prstGeom>
          <a:noFill/>
        </p:spPr>
      </p:pic>
      <p:sp>
        <p:nvSpPr>
          <p:cNvPr id="11" name="WordArt 5"/>
          <p:cNvSpPr>
            <a:spLocks noChangeArrowheads="1" noChangeShapeType="1" noTextEdit="1"/>
          </p:cNvSpPr>
          <p:nvPr/>
        </p:nvSpPr>
        <p:spPr bwMode="auto">
          <a:xfrm>
            <a:off x="1857356" y="1052736"/>
            <a:ext cx="5500726" cy="1206465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PHÁT TRIỂN NHẬN THỨC</a:t>
            </a:r>
            <a:endParaRPr lang="vi-VN" sz="3600" kern="10" dirty="0">
              <a:ln w="9525">
                <a:solidFill>
                  <a:srgbClr val="00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-2557" y="2683508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vi-VN" sz="2800" b="1" dirty="0" smtClean="0"/>
              <a:t>SO SÁNH 2 NHÓM ĐỐI TƯỢNG TRONG PHẠM VI </a:t>
            </a:r>
            <a:r>
              <a:rPr lang="vi-VN" sz="2800" b="1" dirty="0" smtClean="0"/>
              <a:t>3</a:t>
            </a:r>
            <a:endParaRPr lang="en-US" sz="2800" b="1" dirty="0" smtClean="0"/>
          </a:p>
          <a:p>
            <a:pPr algn="ctr"/>
            <a:r>
              <a:rPr lang="vi-VN" sz="2800" b="1" dirty="0" smtClean="0"/>
              <a:t>GỘP</a:t>
            </a:r>
            <a:r>
              <a:rPr lang="vi-VN" sz="2800" b="1" dirty="0" smtClean="0"/>
              <a:t>/ TÁCH NHÓM 3 ĐỐI TƯỢNG </a:t>
            </a:r>
            <a:endParaRPr lang="en-US" sz="2800" b="1" dirty="0" smtClean="0"/>
          </a:p>
          <a:p>
            <a:pPr algn="ctr"/>
            <a:r>
              <a:rPr lang="vi-VN" sz="2800" b="1" dirty="0" smtClean="0"/>
              <a:t>THÀNH </a:t>
            </a:r>
            <a:r>
              <a:rPr lang="vi-VN" sz="2800" b="1" dirty="0" smtClean="0"/>
              <a:t>HAI NHÓM NHỎ HƠN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fani Heavy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37843" y="4149080"/>
            <a:ext cx="35397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Lớp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: </a:t>
            </a:r>
            <a:r>
              <a:rPr lang="en-US" sz="2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Mẫu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giáo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nhỡ</a:t>
            </a:r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2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Giáo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viên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2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Bùi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Ngọc</a:t>
            </a:r>
            <a:r>
              <a:rPr lang="en-U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Châm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48072"/>
          </a:xfrm>
        </p:spPr>
        <p:txBody>
          <a:bodyPr>
            <a:normAutofit/>
          </a:bodyPr>
          <a:lstStyle/>
          <a:p>
            <a:pPr algn="l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15" y="190092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942" y="1988840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0092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3884115"/>
            <a:ext cx="2702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/>
              <a:t>  </a:t>
            </a:r>
            <a:r>
              <a:rPr lang="en-US" sz="8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72200" y="3813503"/>
            <a:ext cx="151216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1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24328" y="2033385"/>
            <a:ext cx="1224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11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5354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48072"/>
          </a:xfrm>
        </p:spPr>
        <p:txBody>
          <a:bodyPr>
            <a:normAutofit/>
          </a:bodyPr>
          <a:lstStyle/>
          <a:p>
            <a:pPr algn="l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15" y="190092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942" y="1988840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0092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3884115"/>
            <a:ext cx="2702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/>
              <a:t> 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24328" y="2033385"/>
            <a:ext cx="1224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11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4011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48072"/>
          </a:xfrm>
        </p:spPr>
        <p:txBody>
          <a:bodyPr>
            <a:normAutofit/>
          </a:bodyPr>
          <a:lstStyle/>
          <a:p>
            <a:pPr algn="l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5966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610" y="198486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23681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3884115"/>
            <a:ext cx="2702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/>
              <a:t> 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8384" y="2033385"/>
            <a:ext cx="100811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11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010" y="213726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5751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48072"/>
          </a:xfrm>
        </p:spPr>
        <p:txBody>
          <a:bodyPr>
            <a:normAutofit/>
          </a:bodyPr>
          <a:lstStyle/>
          <a:p>
            <a:pPr algn="l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5966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610" y="198486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23681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3884115"/>
            <a:ext cx="2702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/>
              <a:t> 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010" y="213726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9672" y="3884115"/>
            <a:ext cx="7920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8264" y="4120455"/>
            <a:ext cx="10284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2464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48072"/>
          </a:xfrm>
        </p:spPr>
        <p:txBody>
          <a:bodyPr>
            <a:normAutofit/>
          </a:bodyPr>
          <a:lstStyle/>
          <a:p>
            <a:pPr algn="l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5966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23681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3884115"/>
            <a:ext cx="2702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/>
              <a:t> 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216" y="190092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9672" y="3884115"/>
            <a:ext cx="7920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8264" y="4120455"/>
            <a:ext cx="10284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7206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5.55112E-17 L -0.25347 0.022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74" y="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48072"/>
          </a:xfrm>
        </p:spPr>
        <p:txBody>
          <a:bodyPr>
            <a:normAutofit/>
          </a:bodyPr>
          <a:lstStyle/>
          <a:p>
            <a:pPr algn="l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5966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23681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3884115"/>
            <a:ext cx="2702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/>
              <a:t> 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06084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9672" y="3884115"/>
            <a:ext cx="7920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24228" y="4127270"/>
            <a:ext cx="10284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04248" y="2420888"/>
            <a:ext cx="9522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373912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uy Loc\Desktop\images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66"/>
            <a:ext cx="8143932" cy="6215106"/>
          </a:xfrm>
          <a:prstGeom prst="rect">
            <a:avLst/>
          </a:prstGeom>
          <a:noFill/>
        </p:spPr>
      </p:pic>
      <p:pic>
        <p:nvPicPr>
          <p:cNvPr id="2" name="Picture 2" descr="C:\Users\Huy Loc\Documents\Scanned Documents\Welcome Sc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827584" y="476672"/>
            <a:ext cx="73421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Giờ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học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kết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thúc</a:t>
            </a:r>
            <a:endParaRPr lang="en-US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Huy Loc\Desktop\hinh-nen-dien-thoai-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580"/>
            <a:ext cx="8286809" cy="5929378"/>
          </a:xfrm>
          <a:prstGeom prst="rect">
            <a:avLst/>
          </a:prstGeom>
          <a:noFill/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HĐ 1</a:t>
            </a:r>
            <a:r>
              <a:rPr lang="vi-VN" sz="3600" b="1" kern="10" dirty="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b="1" kern="10" dirty="0" err="1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củng</a:t>
            </a:r>
            <a:r>
              <a:rPr lang="en-US" sz="3600" b="1" kern="10" dirty="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cố</a:t>
            </a:r>
            <a:r>
              <a:rPr lang="en-US" sz="3600" b="1" kern="10" dirty="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cũ</a:t>
            </a:r>
            <a:endParaRPr lang="vi-VN" sz="3600" b="1" kern="10" dirty="0" smtClean="0">
              <a:ln w="9525">
                <a:solidFill>
                  <a:srgbClr val="00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uy Loc\Desktop\604879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61" y="0"/>
            <a:ext cx="9194242" cy="6858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95537" y="1484785"/>
            <a:ext cx="8496944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kern="10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4400" b="1" kern="10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400" b="1" kern="10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mới</a:t>
            </a:r>
            <a:r>
              <a:rPr lang="en-US" sz="4400" b="1" kern="10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</a:p>
          <a:p>
            <a:pPr algn="ctr"/>
            <a:r>
              <a:rPr lang="vi-VN" sz="3200" b="1" dirty="0"/>
              <a:t>SO SÁNH 2 NHÓM ĐỐI TƯỢNG TRONG PHẠM VI 3; GỘP/ TÁCH NHÓM 3 ĐỐI TƯỢNG THÀNH HAI NHÓM NHỎ HƠN</a:t>
            </a:r>
            <a:endParaRPr lang="en-US" sz="3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48072"/>
          </a:xfrm>
        </p:spPr>
        <p:txBody>
          <a:bodyPr>
            <a:normAutofit/>
          </a:bodyPr>
          <a:lstStyle/>
          <a:p>
            <a:pPr algn="l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73324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052735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ADMIM\Desktop\tải xuống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779" y="3035922"/>
            <a:ext cx="2316946" cy="170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ADMIM\Desktop\tải xuống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194" y="3056511"/>
            <a:ext cx="2316946" cy="170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ADMIM\Desktop\tải xuống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605" y="3002386"/>
            <a:ext cx="2316946" cy="170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0300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48072"/>
          </a:xfrm>
        </p:spPr>
        <p:txBody>
          <a:bodyPr>
            <a:normAutofit/>
          </a:bodyPr>
          <a:lstStyle/>
          <a:p>
            <a:pPr algn="l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73324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052735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ADMIM\Desktop\tải xuống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779" y="3035922"/>
            <a:ext cx="2316946" cy="170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ADMIM\Desktop\tải xuống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194" y="3056511"/>
            <a:ext cx="2316946" cy="170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ADMIM\Desktop\tải xuống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605" y="3002386"/>
            <a:ext cx="2316946" cy="170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5177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48072"/>
          </a:xfrm>
        </p:spPr>
        <p:txBody>
          <a:bodyPr>
            <a:normAutofit/>
          </a:bodyPr>
          <a:lstStyle/>
          <a:p>
            <a:pPr algn="l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73324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052735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ADMIM\Desktop\tải xuống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779" y="3035922"/>
            <a:ext cx="2316946" cy="170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6799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48072"/>
          </a:xfrm>
        </p:spPr>
        <p:txBody>
          <a:bodyPr>
            <a:normAutofit/>
          </a:bodyPr>
          <a:lstStyle/>
          <a:p>
            <a:pPr algn="l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862982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62982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89584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288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48072"/>
          </a:xfrm>
        </p:spPr>
        <p:txBody>
          <a:bodyPr>
            <a:normAutofit/>
          </a:bodyPr>
          <a:lstStyle/>
          <a:p>
            <a:pPr algn="l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15" y="190092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529" y="1830316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36762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3884115"/>
            <a:ext cx="2702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/>
              <a:t>  </a:t>
            </a:r>
            <a:r>
              <a:rPr lang="en-US" sz="8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72200" y="3813503"/>
            <a:ext cx="151216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1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529002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203032" cy="648072"/>
          </a:xfrm>
        </p:spPr>
        <p:txBody>
          <a:bodyPr>
            <a:normAutofit/>
          </a:bodyPr>
          <a:lstStyle/>
          <a:p>
            <a:pPr algn="l"/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15" y="1900928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63" y="1836762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DMIM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36762"/>
            <a:ext cx="1939505" cy="198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3884115"/>
            <a:ext cx="2702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/>
              <a:t>  </a:t>
            </a:r>
            <a:r>
              <a:rPr lang="en-US" sz="8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72200" y="3813503"/>
            <a:ext cx="151216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1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038367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L -0.24775 0.024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96" y="122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6296E-6 L -0.2283 0.0314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24" y="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</TotalTime>
  <Words>99</Words>
  <Application>Microsoft Office PowerPoint</Application>
  <PresentationFormat>On-screen Show (4:3)</PresentationFormat>
  <Paragraphs>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.VnTifani Heavy</vt:lpstr>
      <vt:lpstr>Arial</vt:lpstr>
      <vt:lpstr>Calibri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Hoạt động 1: ôn luyện hình</dc:title>
  <dc:creator>Huy Loc</dc:creator>
  <cp:lastModifiedBy>admins</cp:lastModifiedBy>
  <cp:revision>120</cp:revision>
  <dcterms:created xsi:type="dcterms:W3CDTF">2015-10-27T05:14:19Z</dcterms:created>
  <dcterms:modified xsi:type="dcterms:W3CDTF">2022-03-21T13:49:54Z</dcterms:modified>
</cp:coreProperties>
</file>