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66" r:id="rId3"/>
    <p:sldId id="267" r:id="rId4"/>
    <p:sldId id="270" r:id="rId5"/>
    <p:sldId id="259" r:id="rId6"/>
    <p:sldId id="272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9FB-D0F9-441F-A3CC-8E0122402E6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9AAA-5CAD-462B-9C69-D099805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9FB-D0F9-441F-A3CC-8E0122402E6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9AAA-5CAD-462B-9C69-D099805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6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9FB-D0F9-441F-A3CC-8E0122402E6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9AAA-5CAD-462B-9C69-D099805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31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5E0F1-05EE-491D-82F2-9E9DD70164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1C24C-A5C7-4A7B-85F4-735E72DC14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222102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5E0F1-05EE-491D-82F2-9E9DD70164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1C24C-A5C7-4A7B-85F4-735E72DC14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557531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5E0F1-05EE-491D-82F2-9E9DD70164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1C24C-A5C7-4A7B-85F4-735E72DC14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45801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5E0F1-05EE-491D-82F2-9E9DD70164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1C24C-A5C7-4A7B-85F4-735E72DC14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477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5E0F1-05EE-491D-82F2-9E9DD70164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1C24C-A5C7-4A7B-85F4-735E72DC14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193871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5E0F1-05EE-491D-82F2-9E9DD70164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1C24C-A5C7-4A7B-85F4-735E72DC14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403451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5E0F1-05EE-491D-82F2-9E9DD70164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1C24C-A5C7-4A7B-85F4-735E72DC14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592976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5E0F1-05EE-491D-82F2-9E9DD70164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1C24C-A5C7-4A7B-85F4-735E72DC14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36986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9FB-D0F9-441F-A3CC-8E0122402E6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9AAA-5CAD-462B-9C69-D099805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76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5E0F1-05EE-491D-82F2-9E9DD70164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1C24C-A5C7-4A7B-85F4-735E72DC14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810513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5E0F1-05EE-491D-82F2-9E9DD70164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1C24C-A5C7-4A7B-85F4-735E72DC14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326030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5E0F1-05EE-491D-82F2-9E9DD70164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1C24C-A5C7-4A7B-85F4-735E72DC14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11906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9FB-D0F9-441F-A3CC-8E0122402E6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9AAA-5CAD-462B-9C69-D099805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9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9FB-D0F9-441F-A3CC-8E0122402E6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9AAA-5CAD-462B-9C69-D099805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2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9FB-D0F9-441F-A3CC-8E0122402E6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9AAA-5CAD-462B-9C69-D099805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9FB-D0F9-441F-A3CC-8E0122402E6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9AAA-5CAD-462B-9C69-D099805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4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9FB-D0F9-441F-A3CC-8E0122402E6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9AAA-5CAD-462B-9C69-D099805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9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9FB-D0F9-441F-A3CC-8E0122402E6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9AAA-5CAD-462B-9C69-D099805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2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49FB-D0F9-441F-A3CC-8E0122402E6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9AAA-5CAD-462B-9C69-D099805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1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C49FB-D0F9-441F-A3CC-8E0122402E6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9AAA-5CAD-462B-9C69-D099805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5E0F1-05EE-491D-82F2-9E9DD70164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1C24C-A5C7-4A7B-85F4-735E72DC14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09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00802" y="6273161"/>
            <a:ext cx="32351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2021-2022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3944" y="329784"/>
            <a:ext cx="4244108" cy="7166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QUẤT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1A6AFE-82D1-4D39-94D9-B1026EC3EE74}"/>
              </a:ext>
            </a:extLst>
          </p:cNvPr>
          <p:cNvSpPr txBox="1"/>
          <p:nvPr/>
        </p:nvSpPr>
        <p:spPr>
          <a:xfrm>
            <a:off x="2129318" y="3293750"/>
            <a:ext cx="8068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3200" b="1" i="0" u="none" strike="noStrike" kern="1200" cap="none" spc="0" normalizeH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VỰC: PHÁT TRIỂN NHẬN THỨC</a:t>
            </a:r>
            <a:endParaRPr kumimoji="0" lang="en-US" sz="3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624708-2FDD-45AB-869A-394520FF0E8C}"/>
              </a:ext>
            </a:extLst>
          </p:cNvPr>
          <p:cNvSpPr txBox="1"/>
          <p:nvPr/>
        </p:nvSpPr>
        <p:spPr>
          <a:xfrm>
            <a:off x="3446516" y="4000500"/>
            <a:ext cx="53437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  <a:endParaRPr lang="en-US" sz="3200" dirty="0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99F6AF3-795F-4047-89BC-BB9A4726E0D6}"/>
              </a:ext>
            </a:extLst>
          </p:cNvPr>
          <p:cNvSpPr/>
          <p:nvPr/>
        </p:nvSpPr>
        <p:spPr>
          <a:xfrm>
            <a:off x="-448402" y="-450759"/>
            <a:ext cx="1985962" cy="1843088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476D0B9B-5FE4-4963-88E3-9C44C3E62BCB}"/>
              </a:ext>
            </a:extLst>
          </p:cNvPr>
          <p:cNvSpPr/>
          <p:nvPr/>
        </p:nvSpPr>
        <p:spPr>
          <a:xfrm>
            <a:off x="10533088" y="5252537"/>
            <a:ext cx="1985962" cy="1843088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B9EA8189-49E1-47EC-8A2F-A94167EF2802}"/>
              </a:ext>
            </a:extLst>
          </p:cNvPr>
          <p:cNvSpPr/>
          <p:nvPr/>
        </p:nvSpPr>
        <p:spPr>
          <a:xfrm>
            <a:off x="-402042" y="5973917"/>
            <a:ext cx="1304145" cy="1121708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09BF3C05-997A-4709-BA60-C6D7A256F1AD}"/>
              </a:ext>
            </a:extLst>
          </p:cNvPr>
          <p:cNvSpPr/>
          <p:nvPr/>
        </p:nvSpPr>
        <p:spPr>
          <a:xfrm>
            <a:off x="837340" y="5973917"/>
            <a:ext cx="1304145" cy="1121708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78751A50-9269-4061-8519-C322F1D4D250}"/>
              </a:ext>
            </a:extLst>
          </p:cNvPr>
          <p:cNvSpPr/>
          <p:nvPr/>
        </p:nvSpPr>
        <p:spPr>
          <a:xfrm>
            <a:off x="11526069" y="-405213"/>
            <a:ext cx="1304145" cy="1121708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80921FD9-1A0F-464F-BD80-F841001C5009}"/>
              </a:ext>
            </a:extLst>
          </p:cNvPr>
          <p:cNvSpPr/>
          <p:nvPr/>
        </p:nvSpPr>
        <p:spPr>
          <a:xfrm>
            <a:off x="18288639" y="-5340404"/>
            <a:ext cx="1304145" cy="1121708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1081C7EE-5BC6-40A8-80EE-4708C362C6F5}"/>
              </a:ext>
            </a:extLst>
          </p:cNvPr>
          <p:cNvSpPr/>
          <p:nvPr/>
        </p:nvSpPr>
        <p:spPr>
          <a:xfrm>
            <a:off x="10229531" y="-405213"/>
            <a:ext cx="1304145" cy="1121708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A8D2BB5-F6CD-4DB7-B67E-8897CDDB4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49" y="1374567"/>
            <a:ext cx="1973497" cy="155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84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693F540-822F-49C2-8E45-A28383277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50D8BE1-D529-43A3-BBC0-45B225E51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47">
            <a:off x="9389435" y="3071460"/>
            <a:ext cx="3311439" cy="3984928"/>
          </a:xfrm>
          <a:prstGeom prst="rect">
            <a:avLst/>
          </a:prstGeom>
        </p:spPr>
      </p:pic>
      <p:pic>
        <p:nvPicPr>
          <p:cNvPr id="9" name="Picture 8" descr="A picture containing blur&#10;&#10;Description automatically generated">
            <a:extLst>
              <a:ext uri="{FF2B5EF4-FFF2-40B4-BE49-F238E27FC236}">
                <a16:creationId xmlns:a16="http://schemas.microsoft.com/office/drawing/2014/main" id="{3FF304E6-3936-4700-94E1-F7F7B0048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9895" y="3876522"/>
            <a:ext cx="4240207" cy="3306537"/>
          </a:xfrm>
          <a:prstGeom prst="rect">
            <a:avLst/>
          </a:prstGeom>
        </p:spPr>
      </p:pic>
      <p:pic>
        <p:nvPicPr>
          <p:cNvPr id="11" name="Picture 10" descr="A red apple with a green leaf&#10;&#10;Description automatically generated with medium confidence">
            <a:extLst>
              <a:ext uri="{FF2B5EF4-FFF2-40B4-BE49-F238E27FC236}">
                <a16:creationId xmlns:a16="http://schemas.microsoft.com/office/drawing/2014/main" id="{9EA3B3F1-8776-4A85-84B8-43831BA17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08" y="1866574"/>
            <a:ext cx="1727714" cy="1659813"/>
          </a:xfrm>
          <a:prstGeom prst="rect">
            <a:avLst/>
          </a:prstGeom>
        </p:spPr>
      </p:pic>
      <p:pic>
        <p:nvPicPr>
          <p:cNvPr id="13" name="Picture 12" descr="A picture containing citrus, fruit&#10;&#10;Description automatically generated">
            <a:extLst>
              <a:ext uri="{FF2B5EF4-FFF2-40B4-BE49-F238E27FC236}">
                <a16:creationId xmlns:a16="http://schemas.microsoft.com/office/drawing/2014/main" id="{B0B68556-6D39-491C-86E0-26836DE9D8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48" y="2085411"/>
            <a:ext cx="1923874" cy="1486287"/>
          </a:xfrm>
          <a:prstGeom prst="rect">
            <a:avLst/>
          </a:prstGeom>
        </p:spPr>
      </p:pic>
      <p:pic>
        <p:nvPicPr>
          <p:cNvPr id="14" name="Picture 13" descr="A red apple with a green leaf&#10;&#10;Description automatically generated with medium confidence">
            <a:extLst>
              <a:ext uri="{FF2B5EF4-FFF2-40B4-BE49-F238E27FC236}">
                <a16:creationId xmlns:a16="http://schemas.microsoft.com/office/drawing/2014/main" id="{D98615B1-1F95-476E-A179-D533E1179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87" y="1866574"/>
            <a:ext cx="1727714" cy="1659813"/>
          </a:xfrm>
          <a:prstGeom prst="rect">
            <a:avLst/>
          </a:prstGeom>
        </p:spPr>
      </p:pic>
      <p:pic>
        <p:nvPicPr>
          <p:cNvPr id="15" name="Picture 14" descr="A picture containing citrus, fruit&#10;&#10;Description automatically generated">
            <a:extLst>
              <a:ext uri="{FF2B5EF4-FFF2-40B4-BE49-F238E27FC236}">
                <a16:creationId xmlns:a16="http://schemas.microsoft.com/office/drawing/2014/main" id="{D9F39A75-D2F6-4FCB-9D2F-7B082C905F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62" y="2062756"/>
            <a:ext cx="1923874" cy="1486287"/>
          </a:xfrm>
          <a:prstGeom prst="rect">
            <a:avLst/>
          </a:prstGeom>
        </p:spPr>
      </p:pic>
      <p:pic>
        <p:nvPicPr>
          <p:cNvPr id="16" name="Picture 15" descr="A red apple with a green leaf&#10;&#10;Description automatically generated with medium confidence">
            <a:extLst>
              <a:ext uri="{FF2B5EF4-FFF2-40B4-BE49-F238E27FC236}">
                <a16:creationId xmlns:a16="http://schemas.microsoft.com/office/drawing/2014/main" id="{5302ACD4-1DC7-4354-9EE0-E9F76DD23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16" y="1866574"/>
            <a:ext cx="1727714" cy="1659813"/>
          </a:xfrm>
          <a:prstGeom prst="rect">
            <a:avLst/>
          </a:prstGeom>
        </p:spPr>
      </p:pic>
      <p:pic>
        <p:nvPicPr>
          <p:cNvPr id="17" name="Picture 16" descr="A picture containing citrus, fruit&#10;&#10;Description automatically generated">
            <a:extLst>
              <a:ext uri="{FF2B5EF4-FFF2-40B4-BE49-F238E27FC236}">
                <a16:creationId xmlns:a16="http://schemas.microsoft.com/office/drawing/2014/main" id="{00E87457-8A0F-48E3-802E-5473C8D1E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751" y="2085411"/>
            <a:ext cx="1923874" cy="148628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29BD96D-9921-4068-A55D-803849A6A443}"/>
              </a:ext>
            </a:extLst>
          </p:cNvPr>
          <p:cNvSpPr/>
          <p:nvPr/>
        </p:nvSpPr>
        <p:spPr>
          <a:xfrm>
            <a:off x="4600205" y="4142294"/>
            <a:ext cx="2953062" cy="144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</a:t>
            </a:r>
          </a:p>
        </p:txBody>
      </p:sp>
    </p:spTree>
    <p:extLst>
      <p:ext uri="{BB962C8B-B14F-4D97-AF65-F5344CB8AC3E}">
        <p14:creationId xmlns:p14="http://schemas.microsoft.com/office/powerpoint/2010/main" val="13705745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19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8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4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2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7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8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2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4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2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2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7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8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3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3910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Rot by="120000">
                                      <p:cBhvr>
                                        <p:cTn id="51" dur="2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580" fill="hold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580" fill="hold">
                                          <p:stCondLst>
                                            <p:cond delay="11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580" fill="hold">
                                          <p:stCondLst>
                                            <p:cond delay="17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580" fill="hold">
                                          <p:stCondLst>
                                            <p:cond delay="23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4280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4370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4450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4540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7A89BA3-FC47-4FC1-BF20-B9CED8FCE58E}"/>
              </a:ext>
            </a:extLst>
          </p:cNvPr>
          <p:cNvGrpSpPr/>
          <p:nvPr/>
        </p:nvGrpSpPr>
        <p:grpSpPr>
          <a:xfrm>
            <a:off x="644152" y="291625"/>
            <a:ext cx="10562010" cy="5632315"/>
            <a:chOff x="368019" y="-66866"/>
            <a:chExt cx="10367253" cy="5756146"/>
          </a:xfrm>
        </p:grpSpPr>
        <p:pic>
          <p:nvPicPr>
            <p:cNvPr id="6" name="Picture 5" descr="A picture containing indoor, dark&#10;&#10;Description automatically generated">
              <a:extLst>
                <a:ext uri="{FF2B5EF4-FFF2-40B4-BE49-F238E27FC236}">
                  <a16:creationId xmlns:a16="http://schemas.microsoft.com/office/drawing/2014/main" id="{1CE5F72E-6EB4-46EE-9023-82EDB1978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19" y="-66866"/>
              <a:ext cx="10367253" cy="575614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9865FC-8A8B-41EC-B003-6A411EBC3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1284" y="1909028"/>
              <a:ext cx="1948674" cy="2173242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00F6B35D-E053-48E4-99DE-7DFA359B6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893" flipH="1">
              <a:off x="5050855" y="1650566"/>
              <a:ext cx="2455008" cy="2455008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72B253CC-9E99-4A3A-AEEA-1F847AAB6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893" flipH="1">
              <a:off x="5415432" y="2385088"/>
              <a:ext cx="2455008" cy="245500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C23CAF3-E40F-44C2-B8D5-B0B0E86A1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951" y="2579994"/>
              <a:ext cx="1948674" cy="2173242"/>
            </a:xfrm>
            <a:prstGeom prst="rect">
              <a:avLst/>
            </a:prstGeom>
          </p:spPr>
        </p:pic>
        <p:pic>
          <p:nvPicPr>
            <p:cNvPr id="17" name="Picture 16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3C8D514B-3728-4598-A6A6-F40B399CE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893" flipH="1">
              <a:off x="4581230" y="2598510"/>
              <a:ext cx="2455008" cy="245500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768C06-1DC8-4011-8D6E-280B135DF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008" y="3166967"/>
              <a:ext cx="1948674" cy="2173242"/>
            </a:xfrm>
            <a:prstGeom prst="rect">
              <a:avLst/>
            </a:prstGeom>
          </p:spPr>
        </p:pic>
      </p:grpSp>
      <p:pic>
        <p:nvPicPr>
          <p:cNvPr id="22" name="Picture 21" descr="A picture containing indoor, dark&#10;&#10;Description automatically generated">
            <a:extLst>
              <a:ext uri="{FF2B5EF4-FFF2-40B4-BE49-F238E27FC236}">
                <a16:creationId xmlns:a16="http://schemas.microsoft.com/office/drawing/2014/main" id="{59C00933-3423-42A5-8327-91A879A60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272" y="3061438"/>
            <a:ext cx="7813693" cy="37965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08975C-7126-4F7C-A28A-3BFDEFFFD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12" y="4575844"/>
            <a:ext cx="1468696" cy="1433398"/>
          </a:xfrm>
          <a:prstGeom prst="rect">
            <a:avLst/>
          </a:prstGeom>
        </p:spPr>
      </p:pic>
      <p:pic>
        <p:nvPicPr>
          <p:cNvPr id="24" name="Picture 23" descr="Logo&#10;&#10;Description automatically generated with low confidence">
            <a:extLst>
              <a:ext uri="{FF2B5EF4-FFF2-40B4-BE49-F238E27FC236}">
                <a16:creationId xmlns:a16="http://schemas.microsoft.com/office/drawing/2014/main" id="{AEEAE56F-3AA0-49C0-B0FE-98ADDA5B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893" flipH="1">
            <a:off x="9964714" y="4405371"/>
            <a:ext cx="1850315" cy="1619241"/>
          </a:xfrm>
          <a:prstGeom prst="rect">
            <a:avLst/>
          </a:prstGeom>
        </p:spPr>
      </p:pic>
      <p:pic>
        <p:nvPicPr>
          <p:cNvPr id="25" name="Picture 24" descr="Logo&#10;&#10;Description automatically generated with low confidence">
            <a:extLst>
              <a:ext uri="{FF2B5EF4-FFF2-40B4-BE49-F238E27FC236}">
                <a16:creationId xmlns:a16="http://schemas.microsoft.com/office/drawing/2014/main" id="{8D23BFE1-F0FC-4DD3-821A-6C13A5983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893" flipH="1">
            <a:off x="10473512" y="4619792"/>
            <a:ext cx="1850315" cy="16192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6285B71-D152-48E0-B254-F1E82799D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785" y="5018390"/>
            <a:ext cx="1468696" cy="1433398"/>
          </a:xfrm>
          <a:prstGeom prst="rect">
            <a:avLst/>
          </a:prstGeom>
        </p:spPr>
      </p:pic>
      <p:pic>
        <p:nvPicPr>
          <p:cNvPr id="27" name="Picture 26" descr="Logo&#10;&#10;Description automatically generated with low confidence">
            <a:extLst>
              <a:ext uri="{FF2B5EF4-FFF2-40B4-BE49-F238E27FC236}">
                <a16:creationId xmlns:a16="http://schemas.microsoft.com/office/drawing/2014/main" id="{E96D977E-6173-428E-A881-F84F904715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893" flipH="1">
            <a:off x="9890550" y="4834211"/>
            <a:ext cx="1850315" cy="16192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0AF3AF2-AB13-4AD6-8056-88F8D7A1D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133" y="4999016"/>
            <a:ext cx="1468696" cy="143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965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animMotion origin="layout" path="M 2.5E-6 -7.40741E-7 L 0.38229 0.28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14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4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4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4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14900"/>
                                  </p:stCondLst>
                                  <p:childTnLst>
                                    <p:animMotion origin="layout" path="M 0.04843 -0.11504 L -0.74584 -0.5495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4" y="-2173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16400"/>
                                  </p:stCondLst>
                                  <p:childTnLst>
                                    <p:animMotion origin="layout" path="M -0.01406 -0.09236 L -0.65729 -0.576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1" y="-2419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18100"/>
                                  </p:stCondLst>
                                  <p:childTnLst>
                                    <p:animMotion origin="layout" path="M -0.02878 0.04005 L -0.36016 -0.540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-2905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19600"/>
                                  </p:stCondLst>
                                  <p:childTnLst>
                                    <p:animMotion origin="layout" path="M 4.16667E-6 3.33333E-6 L -0.3556 -0.539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696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21400"/>
                                  </p:stCondLst>
                                  <p:childTnLst>
                                    <p:animMotion origin="layout" path="M -2.91667E-6 2.22222E-6 L -0.09596 -0.504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-2525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animMotion origin="layout" path="M 8.33333E-7 3.33333E-6 L -0.02266 -0.516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71FEFC-6291-4623-B8CF-6D38EC114018}"/>
              </a:ext>
            </a:extLst>
          </p:cNvPr>
          <p:cNvSpPr/>
          <p:nvPr/>
        </p:nvSpPr>
        <p:spPr>
          <a:xfrm>
            <a:off x="2024062" y="689547"/>
            <a:ext cx="8143875" cy="27394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Picture 4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F04B5BDC-7AAD-4E1B-BC4D-A50239BCC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09" y="3560822"/>
            <a:ext cx="5654767" cy="361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E7063522-1FE9-43FB-A202-CBAFE54D53E5}"/>
              </a:ext>
            </a:extLst>
          </p:cNvPr>
          <p:cNvGrpSpPr/>
          <p:nvPr/>
        </p:nvGrpSpPr>
        <p:grpSpPr>
          <a:xfrm>
            <a:off x="-158019" y="-485678"/>
            <a:ext cx="6110689" cy="3143250"/>
            <a:chOff x="-158019" y="-485678"/>
            <a:chExt cx="6110689" cy="31432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9F36C26-B987-49A3-BB62-9B98F3B99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8788" l="6361" r="95420">
                          <a14:foregroundMark x1="11196" y1="55455" x2="7125" y2="98788"/>
                          <a14:foregroundMark x1="76590" y1="50000" x2="82952" y2="53636"/>
                          <a14:foregroundMark x1="92112" y1="76061" x2="93893" y2="92424"/>
                          <a14:foregroundMark x1="93893" y1="92424" x2="95420" y2="95152"/>
                          <a14:foregroundMark x1="8142" y1="67879" x2="6361" y2="766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58019" y="-485678"/>
              <a:ext cx="6110689" cy="31432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E2735D-2126-47F9-A3EF-E61A9AEAD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07" y="1112585"/>
              <a:ext cx="1039568" cy="80311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7A39C3-6BAD-4975-A701-34BF4610A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839" y="1090813"/>
              <a:ext cx="822163" cy="78985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5016510-98E4-4469-B768-180554997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277" y="1147623"/>
              <a:ext cx="1039568" cy="80311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FACDB8B-FB1B-4A32-91D8-3A2A1A86C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772" y="1090813"/>
              <a:ext cx="822163" cy="7898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56C6DE8-0FA0-43FE-844A-D9EC7412D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210" y="1147623"/>
              <a:ext cx="1039568" cy="80311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CBD25CE-756B-4E6F-9D3B-29F5A25B6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705" y="1090813"/>
              <a:ext cx="822163" cy="789851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D7BB7D0-EFB2-47D0-9810-994BDF00998A}"/>
              </a:ext>
            </a:extLst>
          </p:cNvPr>
          <p:cNvGrpSpPr/>
          <p:nvPr/>
        </p:nvGrpSpPr>
        <p:grpSpPr>
          <a:xfrm>
            <a:off x="6052322" y="-642108"/>
            <a:ext cx="6110689" cy="3143250"/>
            <a:chOff x="6052322" y="-642108"/>
            <a:chExt cx="6110689" cy="314325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433DAF6-761B-4EC9-9E85-81CC54747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8788" l="6361" r="95420">
                          <a14:foregroundMark x1="11196" y1="55455" x2="7125" y2="98788"/>
                          <a14:foregroundMark x1="76590" y1="50000" x2="82952" y2="53636"/>
                          <a14:foregroundMark x1="92112" y1="76061" x2="93893" y2="92424"/>
                          <a14:foregroundMark x1="93893" y1="92424" x2="95420" y2="95152"/>
                          <a14:foregroundMark x1="8142" y1="67879" x2="6361" y2="766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52322" y="-642108"/>
              <a:ext cx="6110689" cy="314325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760D715-2B5E-4AF2-99D2-89DF5DC13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634" y="1125851"/>
              <a:ext cx="822163" cy="78985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EE12DAC-7D97-405F-BC3B-A88F2CCC8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04843">
              <a:off x="7385337" y="807439"/>
              <a:ext cx="1185329" cy="119247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AC837AE-2191-4486-A54A-EA6DB8256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1822" y="1147623"/>
              <a:ext cx="822163" cy="78985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60EE47C-2E53-445E-B976-59FA7C9D5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04843">
              <a:off x="8104717" y="838573"/>
              <a:ext cx="1136782" cy="114363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A14AA15-AB1F-4003-AA7E-4E10DE629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04843">
              <a:off x="9528049" y="807439"/>
              <a:ext cx="1185329" cy="119247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F1EF224-30AC-4A04-AE6D-6143B3C45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04843">
              <a:off x="10247428" y="838573"/>
              <a:ext cx="1136782" cy="1143631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4103855-162E-4057-9532-12510C25C140}"/>
              </a:ext>
            </a:extLst>
          </p:cNvPr>
          <p:cNvGrpSpPr/>
          <p:nvPr/>
        </p:nvGrpSpPr>
        <p:grpSpPr>
          <a:xfrm>
            <a:off x="0" y="3120289"/>
            <a:ext cx="6110689" cy="3143250"/>
            <a:chOff x="0" y="3120289"/>
            <a:chExt cx="6110689" cy="314325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DF29BB-4AE6-434C-B9EC-8D3BAC264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8788" l="6361" r="95420">
                          <a14:foregroundMark x1="11196" y1="55455" x2="7125" y2="98788"/>
                          <a14:foregroundMark x1="76590" y1="50000" x2="82952" y2="53636"/>
                          <a14:foregroundMark x1="92112" y1="76061" x2="93893" y2="92424"/>
                          <a14:foregroundMark x1="93893" y1="92424" x2="95420" y2="95152"/>
                          <a14:foregroundMark x1="8142" y1="67879" x2="6361" y2="766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3120289"/>
              <a:ext cx="6110689" cy="314325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C05D033-B9C1-4E69-A8F3-7091FF535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085" y="4782929"/>
              <a:ext cx="827156" cy="92247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7629B81-FF36-4ED1-9383-7F5A4B2B7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437" y="4739300"/>
              <a:ext cx="1043636" cy="104363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7540A00-AA32-4366-BCF3-77E26555F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5" y="4723551"/>
              <a:ext cx="1043636" cy="104363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2A883CE-A81C-4374-AF15-395BCD575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935" y="4691914"/>
              <a:ext cx="1043636" cy="104363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2B9BDC6-0C78-484B-A1CB-053FFBE08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778" y="4755678"/>
              <a:ext cx="1043636" cy="104363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FBC2E83-1413-420E-97E6-F4E2D6A96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772" y="4813071"/>
              <a:ext cx="827156" cy="922479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3D30CF5-01BF-4590-8C1F-C421244A8EB2}"/>
              </a:ext>
            </a:extLst>
          </p:cNvPr>
          <p:cNvGrpSpPr/>
          <p:nvPr/>
        </p:nvGrpSpPr>
        <p:grpSpPr>
          <a:xfrm>
            <a:off x="6073075" y="3001952"/>
            <a:ext cx="6110689" cy="3143250"/>
            <a:chOff x="6073075" y="3001952"/>
            <a:chExt cx="6110689" cy="314325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8FFBB6F-03D4-41B5-9DF9-CF59EAD8D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8788" l="6361" r="95420">
                          <a14:foregroundMark x1="11196" y1="55455" x2="7125" y2="98788"/>
                          <a14:foregroundMark x1="76590" y1="50000" x2="82952" y2="53636"/>
                          <a14:foregroundMark x1="92112" y1="76061" x2="93893" y2="92424"/>
                          <a14:foregroundMark x1="93893" y1="92424" x2="95420" y2="95152"/>
                          <a14:foregroundMark x1="8142" y1="67879" x2="6361" y2="766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73075" y="3001952"/>
              <a:ext cx="6110689" cy="314325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1DAA0F7-6A4D-45E3-8F77-BE8475F96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354" y="4328172"/>
              <a:ext cx="1805466" cy="145476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CBE384A-FF26-4638-8D99-F0C9965A8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04843">
              <a:off x="7582754" y="4478806"/>
              <a:ext cx="1185329" cy="118753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C8CE401-F52F-4D55-9B07-553A1366D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384" y="4332947"/>
              <a:ext cx="1805466" cy="145476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CBA6AF7-FB3B-4793-AD72-D980B631E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04843">
              <a:off x="8881784" y="4483581"/>
              <a:ext cx="1185329" cy="118753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B2F10AD-1035-46A4-AE37-EBAAD8A71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4414" y="4337722"/>
              <a:ext cx="1805466" cy="145476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51A6967-BA9C-4DFD-8B2F-D4B741C72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04843">
              <a:off x="10180814" y="4488356"/>
              <a:ext cx="1185329" cy="1187536"/>
            </a:xfrm>
            <a:prstGeom prst="rect">
              <a:avLst/>
            </a:prstGeom>
          </p:spPr>
        </p:pic>
      </p:grp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E71C00AA-0C1F-4A00-A5A0-8E1C572B17EA}"/>
              </a:ext>
            </a:extLst>
          </p:cNvPr>
          <p:cNvSpPr/>
          <p:nvPr/>
        </p:nvSpPr>
        <p:spPr>
          <a:xfrm>
            <a:off x="5574182" y="2710926"/>
            <a:ext cx="1043636" cy="1043636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2F01A6F8-151C-4BEA-B0EF-7D9AD41DDE7C}"/>
              </a:ext>
            </a:extLst>
          </p:cNvPr>
          <p:cNvSpPr/>
          <p:nvPr/>
        </p:nvSpPr>
        <p:spPr>
          <a:xfrm>
            <a:off x="5586656" y="2710926"/>
            <a:ext cx="1043636" cy="1043636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F1987579-644F-4120-AE77-DEEFAB8D5C13}"/>
              </a:ext>
            </a:extLst>
          </p:cNvPr>
          <p:cNvSpPr/>
          <p:nvPr/>
        </p:nvSpPr>
        <p:spPr>
          <a:xfrm>
            <a:off x="5570064" y="2699014"/>
            <a:ext cx="1043636" cy="1043636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16FE909D-4133-4F3B-BE92-DC2AE5FA8060}"/>
              </a:ext>
            </a:extLst>
          </p:cNvPr>
          <p:cNvSpPr/>
          <p:nvPr/>
        </p:nvSpPr>
        <p:spPr>
          <a:xfrm>
            <a:off x="5595108" y="2773673"/>
            <a:ext cx="1043636" cy="1043636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3BD437AE-2130-4983-9901-CA88B6306B3D}"/>
              </a:ext>
            </a:extLst>
          </p:cNvPr>
          <p:cNvSpPr/>
          <p:nvPr/>
        </p:nvSpPr>
        <p:spPr>
          <a:xfrm>
            <a:off x="5574182" y="2731426"/>
            <a:ext cx="1043636" cy="1043636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FAFA2AA4-70B1-458F-9F3B-3718BC35D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788" l="6361" r="95420">
                        <a14:foregroundMark x1="11196" y1="55455" x2="7125" y2="98788"/>
                        <a14:foregroundMark x1="76590" y1="50000" x2="82952" y2="53636"/>
                        <a14:foregroundMark x1="92112" y1="76061" x2="93893" y2="92424"/>
                        <a14:foregroundMark x1="93893" y1="92424" x2="95420" y2="95152"/>
                        <a14:foregroundMark x1="8142" y1="67879" x2="6361" y2="7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425" y="-403952"/>
            <a:ext cx="10393472" cy="534625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3777406-6019-46F3-B027-BAE1D7D40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76" y="2551173"/>
            <a:ext cx="1768167" cy="136599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1634282-1141-4B40-B90A-AC62E5AFA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38" y="2458202"/>
            <a:ext cx="1398390" cy="134343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89A1A73-50C9-47E9-9EA7-7D8603B23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60" y="2539495"/>
            <a:ext cx="1768167" cy="136599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4342C19-60D4-4B50-BD4A-2FD85BF85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97" y="2485898"/>
            <a:ext cx="1398390" cy="134343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27F803C-8E55-4D90-8745-FBCC21071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18" y="2529828"/>
            <a:ext cx="1768167" cy="136599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AA8E85D-D69E-4785-8685-BB473DBD2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01" y="2428202"/>
            <a:ext cx="1398390" cy="134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0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18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2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23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3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2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1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3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3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3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4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nodeType="withEffect">
                                  <p:stCondLst>
                                    <p:cond delay="43400"/>
                                  </p:stCondLst>
                                  <p:childTnLst>
                                    <p:animMotion origin="layout" path="M 1.45833E-6 -1.11111E-6 L 0.27409 0.2872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1391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434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4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43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43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43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43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43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43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43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515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52900"/>
                                  </p:stCondLst>
                                  <p:childTnLst>
                                    <p:animRot by="120000">
                                      <p:cBhvr>
                                        <p:cTn id="8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5460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5650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5770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5880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910F7-20E9-47E4-95AE-279E4A15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B71C9-A417-4C19-8CD9-28E000BCD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01474CF-8202-4176-BB73-AD4484D9A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35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7ECA85-84F1-46E0-A726-F2E3A74B075C}"/>
              </a:ext>
            </a:extLst>
          </p:cNvPr>
          <p:cNvSpPr txBox="1"/>
          <p:nvPr/>
        </p:nvSpPr>
        <p:spPr>
          <a:xfrm>
            <a:off x="3236912" y="1270983"/>
            <a:ext cx="5718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Xin Chào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kumimoji="0" lang="en-US" sz="1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3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65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2_Office Theme</vt:lpstr>
      <vt:lpstr> UBND QUẬN LONG BIÊN TRƯỜNG MẦM NON GIA QUẤT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Tin Hoc Sang Tao</cp:lastModifiedBy>
  <cp:revision>14</cp:revision>
  <dcterms:created xsi:type="dcterms:W3CDTF">2022-02-23T15:22:12Z</dcterms:created>
  <dcterms:modified xsi:type="dcterms:W3CDTF">2022-02-25T14:38:55Z</dcterms:modified>
</cp:coreProperties>
</file>