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8" r:id="rId5"/>
    <p:sldId id="274" r:id="rId6"/>
    <p:sldId id="279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7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1B82-5038-49AC-A182-E6428BA866CF}" type="datetimeFigureOut">
              <a:rPr lang="en-US" smtClean="0"/>
              <a:t>05/28/2022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5907-71BD-40FB-98FE-554A181BF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60255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 GIÁO DỤC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QUẬN LONG BIÊN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 MẦM </a:t>
            </a:r>
            <a:r>
              <a:rPr kumimoji="0" lang="en-US" b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</a:t>
            </a:r>
            <a:r>
              <a:rPr kumimoji="0" lang="en-US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u="sng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 QUẤT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2766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Đề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tài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chưng</a:t>
            </a:r>
            <a:endParaRPr lang="en-US" sz="2400" dirty="0"/>
          </a:p>
          <a:p>
            <a:r>
              <a:rPr lang="en-US" sz="2400" b="1" dirty="0" smtClean="0"/>
              <a:t>                                          </a:t>
            </a:r>
            <a:r>
              <a:rPr lang="en-US" sz="2400" b="1" dirty="0" err="1" smtClean="0"/>
              <a:t>Lứa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: 4 – 5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 smtClean="0"/>
              <a:t>			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: 12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r>
              <a:rPr lang="en-US" sz="2400" b="1" dirty="0" smtClean="0"/>
              <a:t>                                          </a:t>
            </a:r>
            <a:r>
              <a:rPr lang="en-US" sz="2400" b="1" dirty="0" err="1" smtClean="0"/>
              <a:t>Thời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gian</a:t>
            </a:r>
            <a:r>
              <a:rPr lang="en-US" sz="2400" b="1" dirty="0" smtClean="0"/>
              <a:t>: 25 - 30 </a:t>
            </a:r>
            <a:r>
              <a:rPr lang="en-US" sz="2400" b="1" dirty="0" err="1" smtClean="0"/>
              <a:t>phút</a:t>
            </a:r>
            <a:endParaRPr lang="en-US" sz="2400" dirty="0" smtClean="0"/>
          </a:p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Đỗ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Thị</a:t>
            </a:r>
            <a:r>
              <a:rPr lang="en-US" sz="2400" b="1" dirty="0" smtClean="0"/>
              <a:t> Kim </a:t>
            </a:r>
            <a:r>
              <a:rPr lang="en-US" sz="2400" b="1" dirty="0" err="1" smtClean="0"/>
              <a:t>Ngân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pPr algn="ctr"/>
            <a:r>
              <a:rPr lang="en-US" sz="2400" b="1" i="1" dirty="0" err="1" smtClean="0"/>
              <a:t>Năm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học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2021-2022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861842" y="1663420"/>
            <a:ext cx="74578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5400" b="1" i="0" u="none" strike="noStrike" cap="all" spc="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KHÁM</a:t>
            </a:r>
            <a:r>
              <a:rPr kumimoji="0" lang="en-US" sz="5400" b="1" i="0" u="none" strike="noStrike" cap="all" spc="0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PHÁ KHOA HỌC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1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ngat-ngay-hinh-nen-dong-ve-dep-lang-qu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lego-red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Trò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chơi</a:t>
            </a:r>
            <a:r>
              <a:rPr lang="en-US" sz="6000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Nhìn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nhanh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đoán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đúng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lego-red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Pictures\2014011311083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09781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078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Bước</a:t>
            </a:r>
            <a:r>
              <a:rPr lang="en-US" sz="3600" dirty="0" smtClean="0">
                <a:solidFill>
                  <a:srgbClr val="FFFF00"/>
                </a:solidFill>
              </a:rPr>
              <a:t> 1: </a:t>
            </a:r>
            <a:r>
              <a:rPr lang="en-US" sz="3600" dirty="0" err="1" smtClean="0">
                <a:solidFill>
                  <a:srgbClr val="FFFF00"/>
                </a:solidFill>
              </a:rPr>
              <a:t>Rửa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lá</a:t>
            </a:r>
            <a:r>
              <a:rPr lang="en-US" sz="3600" dirty="0" smtClean="0">
                <a:solidFill>
                  <a:srgbClr val="FFFF00"/>
                </a:solidFill>
              </a:rPr>
              <a:t> ( </a:t>
            </a:r>
            <a:r>
              <a:rPr lang="en-US" sz="3600" dirty="0" err="1" smtClean="0">
                <a:solidFill>
                  <a:srgbClr val="FFFF00"/>
                </a:solidFill>
              </a:rPr>
              <a:t>lau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lá</a:t>
            </a:r>
            <a:r>
              <a:rPr lang="en-US" sz="3600" dirty="0" smtClean="0">
                <a:solidFill>
                  <a:srgbClr val="FFFF00"/>
                </a:solidFill>
              </a:rPr>
              <a:t>)  </a:t>
            </a:r>
            <a:r>
              <a:rPr lang="en-US" sz="3600" dirty="0" err="1" smtClean="0">
                <a:solidFill>
                  <a:srgbClr val="FFFF00"/>
                </a:solidFill>
              </a:rPr>
              <a:t>và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cắt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lá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14122hinh-nen-3d-mau-xanh-danh-cho-may-t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3"/>
            <a:ext cx="9109364" cy="68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Pictures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20782"/>
            <a:ext cx="9144000" cy="68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lego-red-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Pictures\can-canh-banh-chung-goi-bang-la-bang-vuong-o-truong-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685800"/>
            <a:ext cx="912194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7410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Bước</a:t>
            </a:r>
            <a:r>
              <a:rPr lang="en-US" sz="3600" dirty="0" smtClean="0">
                <a:solidFill>
                  <a:srgbClr val="FFFF00"/>
                </a:solidFill>
              </a:rPr>
              <a:t> 2: </a:t>
            </a:r>
            <a:r>
              <a:rPr lang="en-US" sz="3600" dirty="0" err="1" smtClean="0">
                <a:solidFill>
                  <a:srgbClr val="FFFF00"/>
                </a:solidFill>
              </a:rPr>
              <a:t>Gói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bánh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143000" y="2362200"/>
            <a:ext cx="6705600" cy="4191000"/>
          </a:xfrm>
          <a:prstGeom prst="cloudCallout">
            <a:avLst>
              <a:gd name="adj1" fmla="val -57383"/>
              <a:gd name="adj2" fmla="val 46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Giờ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học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kết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thúc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chúc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các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cô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mạnh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khỏe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hạnh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phúc</a:t>
            </a:r>
            <a:endParaRPr lang="en-US" sz="4000" dirty="0" smtClean="0">
              <a:solidFill>
                <a:srgbClr val="FFFF00"/>
              </a:solidFill>
              <a:latin typeface="Curlz MT" pitchFamily="8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Chúc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các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con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chăm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ngoan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học</a:t>
            </a:r>
            <a:r>
              <a:rPr lang="en-US" sz="4000" dirty="0" smtClean="0">
                <a:solidFill>
                  <a:srgbClr val="FFFF00"/>
                </a:solidFill>
                <a:latin typeface="Curlz MT" pitchFamily="8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urlz MT" pitchFamily="82" charset="0"/>
              </a:rPr>
              <a:t>giỏi</a:t>
            </a:r>
            <a:endParaRPr lang="en-US" sz="4000" dirty="0">
              <a:solidFill>
                <a:srgbClr val="FFFF00"/>
              </a:solidFill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74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admins</cp:lastModifiedBy>
  <cp:revision>32</cp:revision>
  <dcterms:created xsi:type="dcterms:W3CDTF">2017-12-10T12:28:38Z</dcterms:created>
  <dcterms:modified xsi:type="dcterms:W3CDTF">2022-05-28T08:40:08Z</dcterms:modified>
</cp:coreProperties>
</file>