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69" r:id="rId3"/>
    <p:sldId id="270" r:id="rId4"/>
    <p:sldId id="261" r:id="rId5"/>
    <p:sldId id="262" r:id="rId6"/>
    <p:sldId id="263" r:id="rId7"/>
    <p:sldId id="272" r:id="rId8"/>
    <p:sldId id="271" r:id="rId9"/>
    <p:sldId id="273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C70C41-BF7C-426C-8380-77C4A67CF08B}" v="159" dt="2022-05-28T15:23:55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0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0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2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2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9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6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9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2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9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0D3B-25EC-4786-91E6-D21D82AC5B25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0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D0D3B-25EC-4786-91E6-D21D82AC5B25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51AD8-3EBF-42C2-B1E7-EE62853A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5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-224783"/>
            <a:ext cx="9143999" cy="6858000"/>
          </a:xfrm>
        </p:spPr>
      </p:pic>
      <p:sp>
        <p:nvSpPr>
          <p:cNvPr id="6" name="Rectangle 5"/>
          <p:cNvSpPr/>
          <p:nvPr/>
        </p:nvSpPr>
        <p:spPr>
          <a:xfrm>
            <a:off x="950974" y="2590800"/>
            <a:ext cx="7239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NHẬN THỨC</a:t>
            </a:r>
          </a:p>
        </p:txBody>
      </p:sp>
      <p:sp>
        <p:nvSpPr>
          <p:cNvPr id="7" name="Rectangle 6"/>
          <p:cNvSpPr/>
          <p:nvPr/>
        </p:nvSpPr>
        <p:spPr>
          <a:xfrm>
            <a:off x="2110248" y="2590800"/>
            <a:ext cx="62865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: NBTN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cam –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24 – 36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6096000"/>
            <a:ext cx="3581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Năm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 : 2021 – 2022 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70451" y="378025"/>
            <a:ext cx="655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vi-VN" altLang="vi-VN" sz="2000" b="1" dirty="0">
                <a:latin typeface="Times New Roman"/>
                <a:cs typeface="Times New Roman"/>
              </a:rPr>
              <a:t>UBND QUẬN LONG BIÊN</a:t>
            </a:r>
          </a:p>
          <a:p>
            <a:pPr algn="ctr">
              <a:spcBef>
                <a:spcPct val="0"/>
              </a:spcBef>
              <a:buNone/>
            </a:pPr>
            <a:r>
              <a:rPr lang="vi-VN" altLang="vi-VN" sz="2000" b="1" dirty="0">
                <a:latin typeface="Times New Roman"/>
                <a:cs typeface="Times New Roman"/>
              </a:rPr>
              <a:t>TRƯỜNG MẦM NON GIA QUẤT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7488" y="1190399"/>
            <a:ext cx="1524000" cy="119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-2008394" y="2809525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4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87" y="-2458"/>
            <a:ext cx="9601199" cy="6858000"/>
          </a:xfrm>
        </p:spPr>
      </p:pic>
      <p:sp>
        <p:nvSpPr>
          <p:cNvPr id="5" name="Rectangle 4"/>
          <p:cNvSpPr/>
          <p:nvPr/>
        </p:nvSpPr>
        <p:spPr>
          <a:xfrm>
            <a:off x="1981200" y="762000"/>
            <a:ext cx="64008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" algn="ctr"/>
            <a:r>
              <a:rPr lang="vi-VN" b="1" dirty="0">
                <a:solidFill>
                  <a:srgbClr val="0070C0"/>
                </a:solidFill>
                <a:latin typeface="Times New Roman"/>
                <a:cs typeface="Times New Roman"/>
              </a:rPr>
              <a:t>UBND QUẬN LONG BIÊN</a:t>
            </a:r>
            <a:br>
              <a:rPr lang="vi-VN" b="1" dirty="0">
                <a:latin typeface="Times New Roman" pitchFamily="18" charset="0"/>
                <a:cs typeface="Times New Roman" pitchFamily="18" charset="0"/>
              </a:rPr>
            </a:br>
            <a:r>
              <a:rPr lang="vi-VN" b="1" dirty="0">
                <a:solidFill>
                  <a:srgbClr val="0070C0"/>
                </a:solidFill>
                <a:latin typeface="Times New Roman"/>
                <a:cs typeface="Times New Roman"/>
              </a:rPr>
              <a:t>TRƯỜNG MẦM NON GIA QUẤT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9309" y="2514600"/>
            <a:ext cx="7010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0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94" y="0"/>
            <a:ext cx="9355394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1" y="3124200"/>
            <a:ext cx="3606825" cy="3037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47700"/>
            <a:ext cx="5715000" cy="3009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813" y="5887064"/>
            <a:ext cx="3200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CAM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3676423"/>
            <a:ext cx="3664974" cy="76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CHUỐI </a:t>
            </a:r>
          </a:p>
        </p:txBody>
      </p:sp>
    </p:spTree>
    <p:extLst>
      <p:ext uri="{BB962C8B-B14F-4D97-AF65-F5344CB8AC3E}">
        <p14:creationId xmlns:p14="http://schemas.microsoft.com/office/powerpoint/2010/main" val="170409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7724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895600" y="5907958"/>
            <a:ext cx="3810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CAM </a:t>
            </a:r>
          </a:p>
        </p:txBody>
      </p:sp>
    </p:spTree>
    <p:extLst>
      <p:ext uri="{BB962C8B-B14F-4D97-AF65-F5344CB8AC3E}">
        <p14:creationId xmlns:p14="http://schemas.microsoft.com/office/powerpoint/2010/main" val="363058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410200"/>
            <a:ext cx="6512511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2" y="0"/>
            <a:ext cx="9320981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1534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514600" y="5105400"/>
            <a:ext cx="4495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CHUỐI </a:t>
            </a:r>
          </a:p>
        </p:txBody>
      </p:sp>
    </p:spTree>
    <p:extLst>
      <p:ext uri="{BB962C8B-B14F-4D97-AF65-F5344CB8AC3E}">
        <p14:creationId xmlns:p14="http://schemas.microsoft.com/office/powerpoint/2010/main" val="11211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81000"/>
            <a:ext cx="7772400" cy="582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09600" y="685800"/>
            <a:ext cx="2667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TÁO</a:t>
            </a:r>
          </a:p>
        </p:txBody>
      </p:sp>
    </p:spTree>
    <p:extLst>
      <p:ext uri="{BB962C8B-B14F-4D97-AF65-F5344CB8AC3E}">
        <p14:creationId xmlns:p14="http://schemas.microsoft.com/office/powerpoint/2010/main" val="203750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685800"/>
            <a:ext cx="2667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0"/>
            <a:ext cx="9144000" cy="6858000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7477"/>
            <a:ext cx="80772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5562600" y="685800"/>
            <a:ext cx="2667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XOÀI </a:t>
            </a:r>
          </a:p>
        </p:txBody>
      </p:sp>
    </p:spTree>
    <p:extLst>
      <p:ext uri="{BB962C8B-B14F-4D97-AF65-F5344CB8AC3E}">
        <p14:creationId xmlns:p14="http://schemas.microsoft.com/office/powerpoint/2010/main" val="399144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457200"/>
            <a:ext cx="7924801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468761" y="838200"/>
            <a:ext cx="2209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ỔI</a:t>
            </a:r>
          </a:p>
        </p:txBody>
      </p:sp>
    </p:spTree>
    <p:extLst>
      <p:ext uri="{BB962C8B-B14F-4D97-AF65-F5344CB8AC3E}">
        <p14:creationId xmlns:p14="http://schemas.microsoft.com/office/powerpoint/2010/main" val="176905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71" y="0"/>
            <a:ext cx="9144000" cy="6858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444910"/>
            <a:ext cx="7696200" cy="577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81000" y="476865"/>
            <a:ext cx="4876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THANH LONG</a:t>
            </a:r>
          </a:p>
        </p:txBody>
      </p:sp>
    </p:spTree>
    <p:extLst>
      <p:ext uri="{BB962C8B-B14F-4D97-AF65-F5344CB8AC3E}">
        <p14:creationId xmlns:p14="http://schemas.microsoft.com/office/powerpoint/2010/main" val="172983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1" y="457200"/>
            <a:ext cx="8079658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324600" y="685800"/>
            <a:ext cx="2590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NHO </a:t>
            </a:r>
          </a:p>
        </p:txBody>
      </p:sp>
    </p:spTree>
    <p:extLst>
      <p:ext uri="{BB962C8B-B14F-4D97-AF65-F5344CB8AC3E}">
        <p14:creationId xmlns:p14="http://schemas.microsoft.com/office/powerpoint/2010/main" val="2705208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161</Words>
  <Application>Microsoft Office PowerPoint</Application>
  <PresentationFormat>Trình chiếu Trên màn hình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1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Vu Quang Bien</cp:lastModifiedBy>
  <cp:revision>57</cp:revision>
  <dcterms:created xsi:type="dcterms:W3CDTF">2018-11-01T16:09:09Z</dcterms:created>
  <dcterms:modified xsi:type="dcterms:W3CDTF">2022-05-28T15:24:09Z</dcterms:modified>
</cp:coreProperties>
</file>