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2" r:id="rId4"/>
    <p:sldId id="266" r:id="rId5"/>
    <p:sldId id="257" r:id="rId6"/>
    <p:sldId id="263" r:id="rId7"/>
    <p:sldId id="267" r:id="rId8"/>
    <p:sldId id="265" r:id="rId9"/>
    <p:sldId id="258" r:id="rId10"/>
    <p:sldId id="259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D5A13-A06F-43B6-9F0D-67CA3A0AEE15}" v="434" dt="2022-05-28T15:38:56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71" autoAdjust="0"/>
  </p:normalViewPr>
  <p:slideViewPr>
    <p:cSldViewPr>
      <p:cViewPr>
        <p:scale>
          <a:sx n="73" d="100"/>
          <a:sy n="73" d="100"/>
        </p:scale>
        <p:origin x="-9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160AB7-3B5E-67D7-EBD2-BB80A45F36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FBCB5-9614-F29E-8360-0ADF239231F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77BEB9C-2DC5-489E-A8E7-1F27C751F99D}" type="datetimeFigureOut">
              <a:rPr lang="en-US"/>
              <a:pPr>
                <a:defRPr/>
              </a:pPr>
              <a:t>5/28/2022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D2A208A-86E4-A844-B82B-18BEBFF42D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96DD92A-F627-12E7-AAAF-CCA35B3AD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8605B-F7AE-C127-2D4A-FF900D0660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EDF18-7DFD-CBD9-A773-DE7EA7C61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CFED0FD-D9EA-4666-803E-01DEDE264A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72200746-20C3-60A3-611C-B2C244AD1D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713D6FBF-F831-25FE-7C01-61F16A80387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21793F9-B2A8-7654-61D9-7C810F26C1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119F42-0203-4A78-8D0C-3E1354CCEB8A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EE5F10-46A7-3566-9009-F0855C1EF7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6B093E-5C59-734D-512D-664822A84C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CA07A9-9509-117E-4841-64C54CB7D3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A411DA-066A-4CB3-9308-6CE5FC2DEB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24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9BC0C7-D2B6-2A54-55EE-53F82559D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6A04B2-D43F-D789-1179-1D39591F3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63C251-D5EA-5AC3-4862-F23848E1A0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89542-0FD3-4636-87F2-B8E01DB71F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14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F32536-6895-9389-A58D-5773E2D46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1C39F3-C4C7-43D6-5420-646C10223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25F4D-D440-0E6F-52F0-DCAC290BB1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9E8E26-8E3F-4375-B8CA-D27D75FEAB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0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1D378C-04DB-A1A4-E536-4E7B6C8C1C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37C6F2-346B-DBAC-2125-F86AC6B39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C3D6B8-AF8D-357B-0EA0-4092CA3143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15F14A-AFB8-4E6D-BCFB-E7F96BD5C9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11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B10291-046F-329A-165E-488F842C89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28337D-C035-72BA-49E0-2122F90A88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9C156E-89A3-ACEF-3DCD-8BDF8F4AD5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416F1-AEDE-4196-ACD9-DE9E965591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66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943DCA-20D1-DC5F-D6A8-8EB0308C6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AD9AB9-A7D2-C0AC-2C3E-08D4DD33C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0E35D-C7D5-B3DB-1E99-D1B9E7734F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FF670-3491-480E-8AD5-C67ECEB2A7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60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FA3A95-D76D-BFA2-5859-7AAC4D575F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6A75F1E-4788-E5D7-3F9A-B35964E50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9FEABA-CBBE-3F7A-DAE7-B6D44BB01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47B62-63E5-442B-8092-62C5987998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27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4CF26F-B4C7-7DC4-B278-1D800BD2D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B17660F-0963-54A3-2706-992D7CBBC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063B7C-5DB9-A077-D7D7-3E9CCA2313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7AAC5-BB4C-4DFD-B6DB-36EDF6CA38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08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D21079-A9F2-353A-0F41-16B3FDF6C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925372-4E72-F166-F88B-4C5B92878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ED621E-CFA8-3282-2361-744B872AA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FAC16-28BA-4B80-A611-F72F8CEAF5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52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72C154-8B05-97AC-65BC-456AAE4E3E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259FB8-F812-EE51-42F5-6399F9DCA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111D2-0B1B-A400-67FC-5DA27A1823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9FE03-1B45-4F58-B7D2-5593A1D0A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07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72071B-414C-87A1-7BEF-AD3FB05548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01E9B7-336A-CA96-6943-5E86D60AA8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BCFAF2-AAC7-2562-606D-BEFF6A7C1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3B538-7723-4D46-9D67-D52928FB1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69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2296AC-3250-01CD-0F7C-452312D4F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238E2E-77B4-8274-7AF1-28603796E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55860EC-4687-0808-AEBB-A43DA897E5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CA96CF6-FC66-421D-DF16-FF10464293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E9C1BC1-75A6-C8DF-6212-B99724970B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258B28-64AB-4B03-B644-6A6535FDFA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Tranh ảnh dạy học\Hinh nen dep\SLGG_2004.jpg">
            <a:extLst>
              <a:ext uri="{FF2B5EF4-FFF2-40B4-BE49-F238E27FC236}">
                <a16:creationId xmlns:a16="http://schemas.microsoft.com/office/drawing/2014/main" id="{352969FC-277F-2CF5-F835-1548564E3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9443EA27-81AB-7876-8F69-D6FE3ABD3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3" y="2743200"/>
            <a:ext cx="8548687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Đề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tài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: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Nhận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biết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một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số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bộ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phận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mắt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miệng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tay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,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chân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.</a:t>
            </a:r>
          </a:p>
          <a:p>
            <a:pPr eaLnBrk="1" hangingPunct="1"/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Lứa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tuổi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: Nhà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trẻ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24-36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tháng</a:t>
            </a:r>
          </a:p>
          <a:p>
            <a:pPr eaLnBrk="1" hangingPunct="1"/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Giáo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viên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: Lê Thị </a:t>
            </a:r>
            <a:r>
              <a:rPr lang="en-US" altLang="en-US" sz="4400" b="1" dirty="0" err="1">
                <a:solidFill>
                  <a:schemeClr val="accent2"/>
                </a:solidFill>
                <a:latin typeface="Times New Roman"/>
                <a:cs typeface="Times New Roman"/>
              </a:rPr>
              <a:t>Huyền</a:t>
            </a:r>
            <a:r>
              <a:rPr lang="en-US" altLang="en-US" sz="4400" b="1" dirty="0">
                <a:solidFill>
                  <a:schemeClr val="accent2"/>
                </a:solidFill>
                <a:latin typeface="Times New Roman"/>
                <a:cs typeface="Times New Roman"/>
              </a:rPr>
              <a:t> Trang</a:t>
            </a:r>
          </a:p>
        </p:txBody>
      </p:sp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1F6D7746-8BB6-019F-C352-EBA5219064A3}"/>
              </a:ext>
            </a:extLst>
          </p:cNvPr>
          <p:cNvSpPr txBox="1"/>
          <p:nvPr/>
        </p:nvSpPr>
        <p:spPr>
          <a:xfrm>
            <a:off x="1493797" y="276128"/>
            <a:ext cx="6465126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vi-VN" dirty="0">
                <a:latin typeface="Arial"/>
                <a:cs typeface="Arial"/>
              </a:rPr>
              <a:t>    </a:t>
            </a:r>
            <a:r>
              <a:rPr lang="vi-VN" sz="2800" dirty="0">
                <a:latin typeface="Arial"/>
                <a:cs typeface="Arial"/>
              </a:rPr>
              <a:t> </a:t>
            </a:r>
            <a:r>
              <a:rPr lang="vi-VN" sz="2800" b="1" dirty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vi-VN" sz="2800" b="1" dirty="0">
                <a:solidFill>
                  <a:schemeClr val="accent4"/>
                </a:solidFill>
                <a:latin typeface="Arial"/>
                <a:cs typeface="Arial"/>
              </a:rPr>
              <a:t> </a:t>
            </a:r>
            <a:r>
              <a:rPr lang="vi-VN" sz="3200" b="1" dirty="0">
                <a:solidFill>
                  <a:schemeClr val="accent4"/>
                </a:solidFill>
                <a:latin typeface="Arial"/>
                <a:cs typeface="Arial"/>
              </a:rPr>
              <a:t> UBND QUẬN LONG BIÊN</a:t>
            </a:r>
          </a:p>
          <a:p>
            <a:r>
              <a:rPr lang="vi-VN" sz="3200" b="1" dirty="0">
                <a:solidFill>
                  <a:schemeClr val="accent4"/>
                </a:solidFill>
                <a:latin typeface="Arial"/>
                <a:cs typeface="Arial"/>
              </a:rPr>
              <a:t>TRƯỜNG MẦM NON GIA QUẤT</a:t>
            </a:r>
          </a:p>
        </p:txBody>
      </p:sp>
      <p:pic>
        <p:nvPicPr>
          <p:cNvPr id="6" name="Hình ảnh 6">
            <a:extLst>
              <a:ext uri="{FF2B5EF4-FFF2-40B4-BE49-F238E27FC236}">
                <a16:creationId xmlns:a16="http://schemas.microsoft.com/office/drawing/2014/main" id="{86686DD2-C261-D798-E012-44F4DAE6AE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7088" y="1508708"/>
            <a:ext cx="146685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5">
            <a:extLst>
              <a:ext uri="{FF2B5EF4-FFF2-40B4-BE49-F238E27FC236}">
                <a16:creationId xmlns:a16="http://schemas.microsoft.com/office/drawing/2014/main" id="{5D3E8D6C-D655-D3F4-E727-474900806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0B599C0A-53F3-4173-8BA1-82872875D3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830263"/>
            <a:ext cx="7086600" cy="5434012"/>
          </a:xfrm>
        </p:spPr>
      </p:pic>
      <p:grpSp>
        <p:nvGrpSpPr>
          <p:cNvPr id="11268" name="Group 3">
            <a:extLst>
              <a:ext uri="{FF2B5EF4-FFF2-40B4-BE49-F238E27FC236}">
                <a16:creationId xmlns:a16="http://schemas.microsoft.com/office/drawing/2014/main" id="{B22B8CF7-FBD0-5E92-AAAA-72C89446374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pic>
          <p:nvPicPr>
            <p:cNvPr id="11269" name="Picture 4" descr="flower[1][1][1][1]">
              <a:extLst>
                <a:ext uri="{FF2B5EF4-FFF2-40B4-BE49-F238E27FC236}">
                  <a16:creationId xmlns:a16="http://schemas.microsoft.com/office/drawing/2014/main" id="{3D591555-F496-68C9-33DB-C1651C43287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0" name="Picture 5" descr="flower[1][1][1][1]">
              <a:extLst>
                <a:ext uri="{FF2B5EF4-FFF2-40B4-BE49-F238E27FC236}">
                  <a16:creationId xmlns:a16="http://schemas.microsoft.com/office/drawing/2014/main" id="{8BF19207-7F8A-2E41-1365-674719455BE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Picture 6" descr="flower[1][1][1][1]">
              <a:extLst>
                <a:ext uri="{FF2B5EF4-FFF2-40B4-BE49-F238E27FC236}">
                  <a16:creationId xmlns:a16="http://schemas.microsoft.com/office/drawing/2014/main" id="{3936BB18-9FAD-F8A7-1F13-9D7898B7A96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2" name="Picture 7" descr="flower[1][1][1][1]">
              <a:extLst>
                <a:ext uri="{FF2B5EF4-FFF2-40B4-BE49-F238E27FC236}">
                  <a16:creationId xmlns:a16="http://schemas.microsoft.com/office/drawing/2014/main" id="{0E3E42A4-0347-80C4-D9B4-1B542214A41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>
            <a:extLst>
              <a:ext uri="{FF2B5EF4-FFF2-40B4-BE49-F238E27FC236}">
                <a16:creationId xmlns:a16="http://schemas.microsoft.com/office/drawing/2014/main" id="{BEAB5AAA-7323-3ABA-7475-ECA298225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pic>
        <p:nvPicPr>
          <p:cNvPr id="3075" name="Picture 4" descr="flower[1][1][1][1]">
            <a:extLst>
              <a:ext uri="{FF2B5EF4-FFF2-40B4-BE49-F238E27FC236}">
                <a16:creationId xmlns:a16="http://schemas.microsoft.com/office/drawing/2014/main" id="{BB5D3C92-1CCA-F0C0-FA78-18B4B963B2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34819" y="3188494"/>
            <a:ext cx="6767512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flower[1][1][1][1]">
            <a:extLst>
              <a:ext uri="{FF2B5EF4-FFF2-40B4-BE49-F238E27FC236}">
                <a16:creationId xmlns:a16="http://schemas.microsoft.com/office/drawing/2014/main" id="{C63A76B4-AFC0-CFDC-7C30-B41FFBCE432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123406" y="3188494"/>
            <a:ext cx="6767512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flower[1][1][1][1]">
            <a:extLst>
              <a:ext uri="{FF2B5EF4-FFF2-40B4-BE49-F238E27FC236}">
                <a16:creationId xmlns:a16="http://schemas.microsoft.com/office/drawing/2014/main" id="{498F9502-9EAA-2809-8CDF-25E78FFC36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4275"/>
            <a:ext cx="91440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flower[1][1][1][1]">
            <a:extLst>
              <a:ext uri="{FF2B5EF4-FFF2-40B4-BE49-F238E27FC236}">
                <a16:creationId xmlns:a16="http://schemas.microsoft.com/office/drawing/2014/main" id="{3D7C13A6-C528-B09F-F24A-E7D0412FA75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91440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9">
            <a:extLst>
              <a:ext uri="{FF2B5EF4-FFF2-40B4-BE49-F238E27FC236}">
                <a16:creationId xmlns:a16="http://schemas.microsoft.com/office/drawing/2014/main" id="{88ED7659-C917-9266-DED5-741415313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93725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>
                <a:solidFill>
                  <a:srgbClr val="FF0000"/>
                </a:solidFill>
                <a:latin typeface=".VnTimeH"/>
                <a:cs typeface="Arial"/>
              </a:rPr>
              <a:t>Mắt</a:t>
            </a:r>
            <a:r>
              <a:rPr lang="en-US" altLang="en-US" sz="4400" b="1" dirty="0">
                <a:solidFill>
                  <a:srgbClr val="FF0000"/>
                </a:solidFill>
                <a:latin typeface=".VnTimeH"/>
                <a:cs typeface="Arial"/>
              </a:rPr>
              <a:t>: - </a:t>
            </a:r>
            <a:r>
              <a:rPr lang="en-US" altLang="en-US" sz="4400" b="1" dirty="0" err="1">
                <a:solidFill>
                  <a:srgbClr val="FF0000"/>
                </a:solidFill>
                <a:latin typeface=".VnTimeH"/>
                <a:cs typeface="Arial"/>
              </a:rPr>
              <a:t>Mắt</a:t>
            </a:r>
            <a:r>
              <a:rPr lang="en-US" altLang="en-US" sz="4400" b="1" dirty="0">
                <a:solidFill>
                  <a:srgbClr val="FF0000"/>
                </a:solidFill>
                <a:latin typeface=".VnTimeH"/>
                <a:cs typeface="Arial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TimeH"/>
                <a:cs typeface="Arial"/>
              </a:rPr>
              <a:t>để</a:t>
            </a:r>
            <a:r>
              <a:rPr lang="en-US" altLang="en-US" sz="4400" b="1" dirty="0">
                <a:solidFill>
                  <a:srgbClr val="FF0000"/>
                </a:solidFill>
                <a:latin typeface=".VnTimeH"/>
                <a:cs typeface="Arial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TimeH"/>
                <a:cs typeface="Arial"/>
              </a:rPr>
              <a:t>làm</a:t>
            </a:r>
            <a:r>
              <a:rPr lang="en-US" altLang="en-US" sz="4400" b="1" dirty="0">
                <a:solidFill>
                  <a:srgbClr val="FF0000"/>
                </a:solidFill>
                <a:latin typeface=".VnTimeH"/>
                <a:cs typeface="Arial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TimeH"/>
                <a:cs typeface="Arial"/>
              </a:rPr>
              <a:t>gì</a:t>
            </a:r>
            <a:r>
              <a:rPr lang="en-US" altLang="en-US" sz="4400" b="1" dirty="0">
                <a:solidFill>
                  <a:srgbClr val="FF0000"/>
                </a:solidFill>
                <a:latin typeface=".VnTime"/>
                <a:cs typeface="Arial"/>
              </a:rPr>
              <a:t>?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16F4DB0-AF8F-AEFE-0D74-4C0886C185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0"/>
          <a:stretch>
            <a:fillRect/>
          </a:stretch>
        </p:blipFill>
        <p:spPr>
          <a:xfrm>
            <a:off x="517525" y="1522413"/>
            <a:ext cx="8185150" cy="47418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>
            <a:extLst>
              <a:ext uri="{FF2B5EF4-FFF2-40B4-BE49-F238E27FC236}">
                <a16:creationId xmlns:a16="http://schemas.microsoft.com/office/drawing/2014/main" id="{0028B526-95A4-8799-403A-0FBCF9E93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30163"/>
            <a:ext cx="9144000" cy="6858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grpSp>
        <p:nvGrpSpPr>
          <p:cNvPr id="4099" name="Group 4">
            <a:extLst>
              <a:ext uri="{FF2B5EF4-FFF2-40B4-BE49-F238E27FC236}">
                <a16:creationId xmlns:a16="http://schemas.microsoft.com/office/drawing/2014/main" id="{32FE3B82-A4C8-69E7-B99D-674E53C7A57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pic>
          <p:nvPicPr>
            <p:cNvPr id="4108" name="Picture 4" descr="flower[1][1][1][1]">
              <a:extLst>
                <a:ext uri="{FF2B5EF4-FFF2-40B4-BE49-F238E27FC236}">
                  <a16:creationId xmlns:a16="http://schemas.microsoft.com/office/drawing/2014/main" id="{BCD3D080-8C17-E09D-BBD5-A3C67563EB0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5" descr="flower[1][1][1][1]">
              <a:extLst>
                <a:ext uri="{FF2B5EF4-FFF2-40B4-BE49-F238E27FC236}">
                  <a16:creationId xmlns:a16="http://schemas.microsoft.com/office/drawing/2014/main" id="{9B619914-F30C-602C-C173-95DC7EBC334C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6" descr="flower[1][1][1][1]">
              <a:extLst>
                <a:ext uri="{FF2B5EF4-FFF2-40B4-BE49-F238E27FC236}">
                  <a16:creationId xmlns:a16="http://schemas.microsoft.com/office/drawing/2014/main" id="{EC2B7AF7-6A37-2224-E13B-8C682BFC8B8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1" name="Picture 7" descr="flower[1][1][1][1]">
              <a:extLst>
                <a:ext uri="{FF2B5EF4-FFF2-40B4-BE49-F238E27FC236}">
                  <a16:creationId xmlns:a16="http://schemas.microsoft.com/office/drawing/2014/main" id="{671D84C3-7666-BD5B-87CC-7BFB22103ED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2A3BFF-FB6A-46FC-852E-CE0FADD52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7" t="41937" r="12306"/>
          <a:stretch>
            <a:fillRect/>
          </a:stretch>
        </p:blipFill>
        <p:spPr>
          <a:xfrm>
            <a:off x="614363" y="1522413"/>
            <a:ext cx="7991475" cy="4511675"/>
          </a:xfrm>
        </p:spPr>
      </p:pic>
      <p:grpSp>
        <p:nvGrpSpPr>
          <p:cNvPr id="4101" name="Group 3">
            <a:extLst>
              <a:ext uri="{FF2B5EF4-FFF2-40B4-BE49-F238E27FC236}">
                <a16:creationId xmlns:a16="http://schemas.microsoft.com/office/drawing/2014/main" id="{CF81AE1F-D018-834E-DB3C-1196C6103AD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4104" name="Picture 4" descr="flower[1][1][1][1]">
              <a:extLst>
                <a:ext uri="{FF2B5EF4-FFF2-40B4-BE49-F238E27FC236}">
                  <a16:creationId xmlns:a16="http://schemas.microsoft.com/office/drawing/2014/main" id="{903B2839-FCA8-B026-3EA0-B2998F145E9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5" descr="flower[1][1][1][1]">
              <a:extLst>
                <a:ext uri="{FF2B5EF4-FFF2-40B4-BE49-F238E27FC236}">
                  <a16:creationId xmlns:a16="http://schemas.microsoft.com/office/drawing/2014/main" id="{478942CF-065C-B0E1-207F-95F3085CB37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18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6" descr="flower[1][1][1][1]">
              <a:extLst>
                <a:ext uri="{FF2B5EF4-FFF2-40B4-BE49-F238E27FC236}">
                  <a16:creationId xmlns:a16="http://schemas.microsoft.com/office/drawing/2014/main" id="{55907419-3BF5-3705-1AE3-6292611161D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7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7" name="Picture 7" descr="flower[1][1][1][1]">
              <a:extLst>
                <a:ext uri="{FF2B5EF4-FFF2-40B4-BE49-F238E27FC236}">
                  <a16:creationId xmlns:a16="http://schemas.microsoft.com/office/drawing/2014/main" id="{00E7D298-3098-7178-9414-1051CF04B25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9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Rectangle 9">
            <a:extLst>
              <a:ext uri="{FF2B5EF4-FFF2-40B4-BE49-F238E27FC236}">
                <a16:creationId xmlns:a16="http://schemas.microsoft.com/office/drawing/2014/main" id="{635158E3-7584-4172-A06A-42FF60BB4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93725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 err="1">
                <a:solidFill>
                  <a:srgbClr val="FF0000"/>
                </a:solidFill>
                <a:latin typeface=".VnTimeH"/>
                <a:cs typeface="Arial"/>
              </a:rPr>
              <a:t>Miệng</a:t>
            </a:r>
            <a:r>
              <a:rPr lang="en-US" altLang="en-US" sz="3600" b="1" dirty="0">
                <a:solidFill>
                  <a:srgbClr val="FF0000"/>
                </a:solidFill>
                <a:latin typeface=".VnTimeH"/>
                <a:cs typeface="Arial"/>
              </a:rPr>
              <a:t>: </a:t>
            </a:r>
            <a:r>
              <a:rPr lang="en-US" altLang="en-US" sz="3200" b="1" dirty="0">
                <a:solidFill>
                  <a:srgbClr val="FF0000"/>
                </a:solidFill>
                <a:latin typeface=".VnTimeH"/>
                <a:cs typeface="Arial"/>
              </a:rPr>
              <a:t>-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Miệng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giúp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chúng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ta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làm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công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việc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gì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A79ECB69-B1F1-104D-B34D-FF04CA758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576513"/>
            <a:ext cx="1524000" cy="176688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>
            <a:extLst>
              <a:ext uri="{FF2B5EF4-FFF2-40B4-BE49-F238E27FC236}">
                <a16:creationId xmlns:a16="http://schemas.microsoft.com/office/drawing/2014/main" id="{A77BF31F-1F17-49CB-40A4-5402E051D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10225DB-DD22-7763-0F53-8D283577ED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45259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GD: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Muốn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đôi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mắt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sáng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khỏe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 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thì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chúng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ta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phải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thường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xuyên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vệ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sinh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mắt,không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cho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tay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lên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mắt</a:t>
            </a:r>
            <a:endParaRPr lang="en-US" altLang="en-US" b="1" dirty="0">
              <a:solidFill>
                <a:srgbClr val="FF0000"/>
              </a:solidFill>
              <a:latin typeface=".VnAvant"/>
            </a:endParaRPr>
          </a:p>
          <a:p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Muốn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miệng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xinh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xắn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thì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các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con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phải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thường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xuyên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đánh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răng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trước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khi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đi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 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ngủ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 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và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sau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khi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thức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dậy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.</a:t>
            </a:r>
          </a:p>
        </p:txBody>
      </p:sp>
      <p:grpSp>
        <p:nvGrpSpPr>
          <p:cNvPr id="5124" name="Group 4">
            <a:extLst>
              <a:ext uri="{FF2B5EF4-FFF2-40B4-BE49-F238E27FC236}">
                <a16:creationId xmlns:a16="http://schemas.microsoft.com/office/drawing/2014/main" id="{7B495DB3-8F80-9FA1-2CD2-6DFD861D6BFF}"/>
              </a:ext>
            </a:extLst>
          </p:cNvPr>
          <p:cNvGrpSpPr>
            <a:grpSpLocks/>
          </p:cNvGrpSpPr>
          <p:nvPr/>
        </p:nvGrpSpPr>
        <p:grpSpPr bwMode="auto">
          <a:xfrm>
            <a:off x="-4763" y="-90488"/>
            <a:ext cx="9144001" cy="6858001"/>
            <a:chOff x="0" y="0"/>
            <a:chExt cx="9144001" cy="6858000"/>
          </a:xfrm>
        </p:grpSpPr>
        <p:pic>
          <p:nvPicPr>
            <p:cNvPr id="5125" name="Picture 4" descr="flower[1][1][1][1]">
              <a:extLst>
                <a:ext uri="{FF2B5EF4-FFF2-40B4-BE49-F238E27FC236}">
                  <a16:creationId xmlns:a16="http://schemas.microsoft.com/office/drawing/2014/main" id="{037EE107-600C-7638-0CC7-DD433F69465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Picture 5" descr="flower[1][1][1][1]">
              <a:extLst>
                <a:ext uri="{FF2B5EF4-FFF2-40B4-BE49-F238E27FC236}">
                  <a16:creationId xmlns:a16="http://schemas.microsoft.com/office/drawing/2014/main" id="{5736A775-C5E4-88A1-25F7-2E6EF9E43E8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7" name="Picture 6" descr="flower[1][1][1][1]">
              <a:extLst>
                <a:ext uri="{FF2B5EF4-FFF2-40B4-BE49-F238E27FC236}">
                  <a16:creationId xmlns:a16="http://schemas.microsoft.com/office/drawing/2014/main" id="{3A155021-DB04-408B-93F6-A862BDF110E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7" descr="flower[1][1][1][1]">
              <a:extLst>
                <a:ext uri="{FF2B5EF4-FFF2-40B4-BE49-F238E27FC236}">
                  <a16:creationId xmlns:a16="http://schemas.microsoft.com/office/drawing/2014/main" id="{DE4826CC-8989-E169-2452-F33742823F6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>
            <a:extLst>
              <a:ext uri="{FF2B5EF4-FFF2-40B4-BE49-F238E27FC236}">
                <a16:creationId xmlns:a16="http://schemas.microsoft.com/office/drawing/2014/main" id="{F9586035-129B-A981-1611-12A55523A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" y="-14288"/>
            <a:ext cx="9144000" cy="6858001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grpSp>
        <p:nvGrpSpPr>
          <p:cNvPr id="6147" name="Group 4">
            <a:extLst>
              <a:ext uri="{FF2B5EF4-FFF2-40B4-BE49-F238E27FC236}">
                <a16:creationId xmlns:a16="http://schemas.microsoft.com/office/drawing/2014/main" id="{48B2C420-72AF-8420-46AF-888BFFC3F755}"/>
              </a:ext>
            </a:extLst>
          </p:cNvPr>
          <p:cNvGrpSpPr>
            <a:grpSpLocks/>
          </p:cNvGrpSpPr>
          <p:nvPr/>
        </p:nvGrpSpPr>
        <p:grpSpPr bwMode="auto">
          <a:xfrm>
            <a:off x="73025" y="0"/>
            <a:ext cx="9144000" cy="6858000"/>
            <a:chOff x="0" y="0"/>
            <a:chExt cx="9144001" cy="6858000"/>
          </a:xfrm>
        </p:grpSpPr>
        <p:pic>
          <p:nvPicPr>
            <p:cNvPr id="6150" name="Picture 4" descr="flower[1][1][1][1]">
              <a:extLst>
                <a:ext uri="{FF2B5EF4-FFF2-40B4-BE49-F238E27FC236}">
                  <a16:creationId xmlns:a16="http://schemas.microsoft.com/office/drawing/2014/main" id="{B81D378B-D7A2-D889-8F60-C56720D1412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1" name="Picture 5" descr="flower[1][1][1][1]">
              <a:extLst>
                <a:ext uri="{FF2B5EF4-FFF2-40B4-BE49-F238E27FC236}">
                  <a16:creationId xmlns:a16="http://schemas.microsoft.com/office/drawing/2014/main" id="{24A4F401-D968-CF95-9C1A-23C31BCB69D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2" name="Picture 6" descr="flower[1][1][1][1]">
              <a:extLst>
                <a:ext uri="{FF2B5EF4-FFF2-40B4-BE49-F238E27FC236}">
                  <a16:creationId xmlns:a16="http://schemas.microsoft.com/office/drawing/2014/main" id="{0260AD13-B189-F5F1-A114-8CCCB552CE4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3" name="Picture 7" descr="flower[1][1][1][1]">
              <a:extLst>
                <a:ext uri="{FF2B5EF4-FFF2-40B4-BE49-F238E27FC236}">
                  <a16:creationId xmlns:a16="http://schemas.microsoft.com/office/drawing/2014/main" id="{9CC48E01-38E9-B882-CF3E-1DC00E25335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2E97CD61-DC3D-C463-17A4-02DCA48D2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93725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.VnTimeH"/>
                <a:cs typeface="Arial"/>
              </a:rPr>
              <a:t>Tay: </a:t>
            </a:r>
            <a:endParaRPr lang="en-US" altLang="en-US" sz="3200" b="1">
              <a:solidFill>
                <a:srgbClr val="FF0000"/>
              </a:solidFill>
              <a:latin typeface=".VnTimeH"/>
              <a:cs typeface="Arial"/>
            </a:endParaRPr>
          </a:p>
          <a:p>
            <a:pPr algn="ctr" eaLnBrk="1" hangingPunct="1"/>
            <a:r>
              <a:rPr lang="en-US" altLang="en-US" sz="3200" b="1" dirty="0">
                <a:solidFill>
                  <a:srgbClr val="FF0000"/>
                </a:solidFill>
                <a:latin typeface=".VnTime"/>
                <a:cs typeface="Arial"/>
              </a:rPr>
              <a:t>          - 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Tay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làm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được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công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việc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/>
                <a:cs typeface="Times New Roman"/>
              </a:rPr>
              <a:t>gì</a:t>
            </a:r>
            <a:r>
              <a:rPr lang="en-US" altLang="en-US"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5210CF-43E1-34E1-9B45-D383BA2F3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08125"/>
            <a:ext cx="7535863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5">
            <a:extLst>
              <a:ext uri="{FF2B5EF4-FFF2-40B4-BE49-F238E27FC236}">
                <a16:creationId xmlns:a16="http://schemas.microsoft.com/office/drawing/2014/main" id="{F0831ACC-F9C4-1888-B6F4-2F2E65B39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E79B2A5-4DEE-54D2-7B83-9F8A508AD0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600200"/>
            <a:ext cx="6705600" cy="4827588"/>
          </a:xfrm>
        </p:spPr>
      </p:pic>
      <p:grpSp>
        <p:nvGrpSpPr>
          <p:cNvPr id="7172" name="Group 5">
            <a:extLst>
              <a:ext uri="{FF2B5EF4-FFF2-40B4-BE49-F238E27FC236}">
                <a16:creationId xmlns:a16="http://schemas.microsoft.com/office/drawing/2014/main" id="{18C31931-B374-21B1-BBCA-BE41DD2EADB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pic>
          <p:nvPicPr>
            <p:cNvPr id="7174" name="Picture 4" descr="flower[1][1][1][1]">
              <a:extLst>
                <a:ext uri="{FF2B5EF4-FFF2-40B4-BE49-F238E27FC236}">
                  <a16:creationId xmlns:a16="http://schemas.microsoft.com/office/drawing/2014/main" id="{BD8EDF6B-F44B-3A74-B7EB-BD2132F20EF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5" name="Picture 5" descr="flower[1][1][1][1]">
              <a:extLst>
                <a:ext uri="{FF2B5EF4-FFF2-40B4-BE49-F238E27FC236}">
                  <a16:creationId xmlns:a16="http://schemas.microsoft.com/office/drawing/2014/main" id="{24D97528-1CC8-A142-C166-D3942EB09DEC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6" descr="flower[1][1][1][1]">
              <a:extLst>
                <a:ext uri="{FF2B5EF4-FFF2-40B4-BE49-F238E27FC236}">
                  <a16:creationId xmlns:a16="http://schemas.microsoft.com/office/drawing/2014/main" id="{93E19BD7-4D59-348F-8FD9-170CC3E9F44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7" descr="flower[1][1][1][1]">
              <a:extLst>
                <a:ext uri="{FF2B5EF4-FFF2-40B4-BE49-F238E27FC236}">
                  <a16:creationId xmlns:a16="http://schemas.microsoft.com/office/drawing/2014/main" id="{656D9AA9-07DA-8923-5144-A4322375809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4FF8269A-4056-D70C-CC86-7EBB0A699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93725"/>
            <a:ext cx="8458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 err="1">
                <a:solidFill>
                  <a:srgbClr val="FF0000"/>
                </a:solidFill>
                <a:latin typeface=".VnTimeH"/>
                <a:cs typeface="Arial"/>
              </a:rPr>
              <a:t>Chân</a:t>
            </a:r>
            <a:r>
              <a:rPr lang="en-US" altLang="en-US" sz="3600" b="1" dirty="0">
                <a:solidFill>
                  <a:srgbClr val="FF0000"/>
                </a:solidFill>
                <a:latin typeface=".VnTimeH"/>
                <a:cs typeface="Arial"/>
              </a:rPr>
              <a:t>: </a:t>
            </a:r>
            <a:r>
              <a:rPr lang="en-US" altLang="en-US" sz="3200" b="1" dirty="0">
                <a:solidFill>
                  <a:srgbClr val="FF0000"/>
                </a:solidFill>
                <a:latin typeface=".VnTimeH"/>
                <a:cs typeface="Arial"/>
              </a:rPr>
              <a:t>- </a:t>
            </a:r>
            <a:r>
              <a:rPr lang="en-US" altLang="en-US" sz="3200" b="1" dirty="0" err="1">
                <a:solidFill>
                  <a:srgbClr val="FF0000"/>
                </a:solidFill>
                <a:latin typeface=".VnTimeH"/>
                <a:cs typeface="Arial"/>
              </a:rPr>
              <a:t>Đây</a:t>
            </a:r>
            <a:r>
              <a:rPr lang="en-US" altLang="en-US" sz="3200" b="1" dirty="0">
                <a:solidFill>
                  <a:srgbClr val="FF0000"/>
                </a:solidFill>
                <a:latin typeface=".VnTimeH"/>
                <a:cs typeface="Arial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.VnTimeH"/>
                <a:cs typeface="Arial"/>
              </a:rPr>
              <a:t>là</a:t>
            </a:r>
            <a:r>
              <a:rPr lang="en-US" altLang="en-US" sz="3200" b="1" dirty="0">
                <a:solidFill>
                  <a:srgbClr val="FF0000"/>
                </a:solidFill>
                <a:latin typeface=".VnTimeH"/>
                <a:cs typeface="Arial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.VnTimeH"/>
                <a:cs typeface="Arial"/>
              </a:rPr>
              <a:t>gì</a:t>
            </a:r>
            <a:r>
              <a:rPr lang="en-US" altLang="en-US" sz="3200" b="1" dirty="0">
                <a:solidFill>
                  <a:srgbClr val="FF0000"/>
                </a:solidFill>
                <a:latin typeface=".VnTimeH"/>
                <a:cs typeface="Arial"/>
              </a:rPr>
              <a:t>?</a:t>
            </a:r>
            <a:endParaRPr lang="en-US" altLang="en-US" sz="3200" b="1" dirty="0">
              <a:solidFill>
                <a:srgbClr val="FF0000"/>
              </a:solidFill>
              <a:latin typeface=".VnTime"/>
              <a:cs typeface="Arial"/>
            </a:endParaRPr>
          </a:p>
          <a:p>
            <a:pPr algn="ctr"/>
            <a:r>
              <a:rPr lang="en-US" altLang="en-US" sz="3200" b="1" dirty="0">
                <a:solidFill>
                  <a:srgbClr val="FF0000"/>
                </a:solidFill>
                <a:latin typeface=".VnTime"/>
                <a:cs typeface="Arial"/>
              </a:rPr>
              <a:t>                -</a:t>
            </a:r>
            <a:r>
              <a:rPr lang="en-US" altLang="en-US" sz="3200" b="1" dirty="0" err="1">
                <a:solidFill>
                  <a:srgbClr val="FF0000"/>
                </a:solidFill>
                <a:latin typeface=".VnTime"/>
                <a:cs typeface="Arial"/>
              </a:rPr>
              <a:t>Chân</a:t>
            </a:r>
            <a:r>
              <a:rPr lang="en-US" altLang="en-US" sz="3200" b="1" dirty="0">
                <a:solidFill>
                  <a:srgbClr val="FF0000"/>
                </a:solidFill>
                <a:latin typeface=".VnTime"/>
                <a:cs typeface="Arial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.VnTime"/>
                <a:cs typeface="Arial"/>
              </a:rPr>
              <a:t>giúp</a:t>
            </a:r>
            <a:r>
              <a:rPr lang="en-US" altLang="en-US" sz="3200" b="1" dirty="0">
                <a:solidFill>
                  <a:srgbClr val="FF0000"/>
                </a:solidFill>
                <a:latin typeface=".VnTime"/>
                <a:cs typeface="Arial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.VnTime"/>
                <a:cs typeface="Arial"/>
              </a:rPr>
              <a:t>chúng</a:t>
            </a:r>
            <a:r>
              <a:rPr lang="en-US" altLang="en-US" sz="3200" b="1" dirty="0">
                <a:solidFill>
                  <a:srgbClr val="FF0000"/>
                </a:solidFill>
                <a:latin typeface=".VnTime"/>
                <a:cs typeface="Arial"/>
              </a:rPr>
              <a:t> ta </a:t>
            </a:r>
            <a:r>
              <a:rPr lang="en-US" altLang="en-US" sz="3200" b="1" dirty="0" err="1">
                <a:solidFill>
                  <a:srgbClr val="FF0000"/>
                </a:solidFill>
                <a:latin typeface=".VnTime"/>
                <a:cs typeface="Arial"/>
              </a:rPr>
              <a:t>làm</a:t>
            </a:r>
            <a:r>
              <a:rPr lang="en-US" altLang="en-US" sz="3200" b="1" dirty="0">
                <a:solidFill>
                  <a:srgbClr val="FF0000"/>
                </a:solidFill>
                <a:latin typeface=".VnTime"/>
                <a:cs typeface="Arial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.VnTime"/>
                <a:cs typeface="Arial"/>
              </a:rPr>
              <a:t>gì</a:t>
            </a:r>
            <a:endParaRPr lang="en-US" altLang="en-US" sz="3200" b="1" dirty="0">
              <a:solidFill>
                <a:srgbClr val="FF0000"/>
              </a:solidFill>
              <a:latin typeface=".VnTime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5">
            <a:extLst>
              <a:ext uri="{FF2B5EF4-FFF2-40B4-BE49-F238E27FC236}">
                <a16:creationId xmlns:a16="http://schemas.microsoft.com/office/drawing/2014/main" id="{4E026851-E352-E7F5-DD5B-660EA4067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" y="-14288"/>
            <a:ext cx="9144000" cy="6858001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1663D61-128A-DEB5-7E19-85BC4A84CF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2288" y="914400"/>
            <a:ext cx="8229600" cy="45259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GD: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Muốn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giữ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gìn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cho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đôi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tay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sạch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sẽ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thì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các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con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phải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thường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xuyên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 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rửa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tay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 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bằng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xà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phòng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sau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khi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-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Muéau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khi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đi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vệ</a:t>
            </a:r>
            <a:r>
              <a:rPr lang="en-US" altLang="en-US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</a:rPr>
              <a:t>sinh</a:t>
            </a:r>
            <a:endParaRPr lang="en-US" altLang="en-US" b="1">
              <a:solidFill>
                <a:srgbClr val="FF0000"/>
              </a:solidFill>
              <a:latin typeface=".VnAvant"/>
            </a:endParaRPr>
          </a:p>
          <a:p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Muốn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cho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đôi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chân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khỏe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mạnh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thì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các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con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phải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thường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xuyên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tập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thể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.VnAvant"/>
                <a:cs typeface="Arial"/>
              </a:rPr>
              <a:t>dục</a:t>
            </a:r>
            <a:r>
              <a:rPr lang="en-US" altLang="en-US" b="1" dirty="0">
                <a:solidFill>
                  <a:srgbClr val="FF0000"/>
                </a:solidFill>
                <a:latin typeface=".VnAvant"/>
                <a:cs typeface="Arial"/>
              </a:rPr>
              <a:t>.</a:t>
            </a:r>
          </a:p>
        </p:txBody>
      </p:sp>
      <p:grpSp>
        <p:nvGrpSpPr>
          <p:cNvPr id="8196" name="Group 5">
            <a:extLst>
              <a:ext uri="{FF2B5EF4-FFF2-40B4-BE49-F238E27FC236}">
                <a16:creationId xmlns:a16="http://schemas.microsoft.com/office/drawing/2014/main" id="{E36C643D-040B-5A29-7C4B-E38AEE7FDC68}"/>
              </a:ext>
            </a:extLst>
          </p:cNvPr>
          <p:cNvGrpSpPr>
            <a:grpSpLocks/>
          </p:cNvGrpSpPr>
          <p:nvPr/>
        </p:nvGrpSpPr>
        <p:grpSpPr bwMode="auto">
          <a:xfrm>
            <a:off x="0" y="-74613"/>
            <a:ext cx="9144000" cy="6858001"/>
            <a:chOff x="0" y="0"/>
            <a:chExt cx="9144001" cy="6858000"/>
          </a:xfrm>
        </p:grpSpPr>
        <p:pic>
          <p:nvPicPr>
            <p:cNvPr id="8197" name="Picture 4" descr="flower[1][1][1][1]">
              <a:extLst>
                <a:ext uri="{FF2B5EF4-FFF2-40B4-BE49-F238E27FC236}">
                  <a16:creationId xmlns:a16="http://schemas.microsoft.com/office/drawing/2014/main" id="{48AEBF81-05AB-58DB-04F1-26C5E92C4B7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8" name="Picture 5" descr="flower[1][1][1][1]">
              <a:extLst>
                <a:ext uri="{FF2B5EF4-FFF2-40B4-BE49-F238E27FC236}">
                  <a16:creationId xmlns:a16="http://schemas.microsoft.com/office/drawing/2014/main" id="{D68C536F-9582-599C-8380-2FB558EC5FC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199" name="Picture 6" descr="flower[1][1][1][1]">
              <a:extLst>
                <a:ext uri="{FF2B5EF4-FFF2-40B4-BE49-F238E27FC236}">
                  <a16:creationId xmlns:a16="http://schemas.microsoft.com/office/drawing/2014/main" id="{FB1F502D-205B-0B25-09E1-9A10A7D3293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7" descr="flower[1][1][1][1]">
              <a:extLst>
                <a:ext uri="{FF2B5EF4-FFF2-40B4-BE49-F238E27FC236}">
                  <a16:creationId xmlns:a16="http://schemas.microsoft.com/office/drawing/2014/main" id="{2F31825F-7BC8-79CC-18F7-338BE498406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>
            <a:extLst>
              <a:ext uri="{FF2B5EF4-FFF2-40B4-BE49-F238E27FC236}">
                <a16:creationId xmlns:a16="http://schemas.microsoft.com/office/drawing/2014/main" id="{E797206B-D1DF-4AF1-2CBE-717BAAE24F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3388" y="630238"/>
            <a:ext cx="8229600" cy="452596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Ngoài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các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bộ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phận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 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tay,chân,mắt,miệng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thì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các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con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còn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biết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bộ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phận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nào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.VnAvant"/>
              </a:rPr>
              <a:t>nữa</a:t>
            </a:r>
            <a:r>
              <a:rPr lang="en-US" altLang="en-US" sz="4400" b="1" dirty="0">
                <a:solidFill>
                  <a:srgbClr val="FF0000"/>
                </a:solidFill>
                <a:latin typeface=".VnAvant"/>
              </a:rPr>
              <a:t>?</a:t>
            </a:r>
            <a:endParaRPr lang="en-US" altLang="en-US" sz="4400" b="1" dirty="0">
              <a:solidFill>
                <a:srgbClr val="FF0000"/>
              </a:solidFill>
              <a:latin typeface=".VnAvant" pitchFamily="34" charset="0"/>
            </a:endParaRPr>
          </a:p>
        </p:txBody>
      </p:sp>
      <p:grpSp>
        <p:nvGrpSpPr>
          <p:cNvPr id="9219" name="Group 4">
            <a:extLst>
              <a:ext uri="{FF2B5EF4-FFF2-40B4-BE49-F238E27FC236}">
                <a16:creationId xmlns:a16="http://schemas.microsoft.com/office/drawing/2014/main" id="{E43C4B64-76A9-537E-22A4-D942F1E8DBB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pic>
          <p:nvPicPr>
            <p:cNvPr id="9220" name="Picture 4" descr="flower[1][1][1][1]">
              <a:extLst>
                <a:ext uri="{FF2B5EF4-FFF2-40B4-BE49-F238E27FC236}">
                  <a16:creationId xmlns:a16="http://schemas.microsoft.com/office/drawing/2014/main" id="{06EB8491-2656-98BD-93B1-22DBD99A65D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1" name="Picture 5" descr="flower[1][1][1][1]">
              <a:extLst>
                <a:ext uri="{FF2B5EF4-FFF2-40B4-BE49-F238E27FC236}">
                  <a16:creationId xmlns:a16="http://schemas.microsoft.com/office/drawing/2014/main" id="{51378926-2E0F-6FEE-28C4-761967191A3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2" name="Picture 6" descr="flower[1][1][1][1]">
              <a:extLst>
                <a:ext uri="{FF2B5EF4-FFF2-40B4-BE49-F238E27FC236}">
                  <a16:creationId xmlns:a16="http://schemas.microsoft.com/office/drawing/2014/main" id="{F8F5BE98-FFB1-3293-23E9-E527E564546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7" descr="flower[1][1][1][1]">
              <a:extLst>
                <a:ext uri="{FF2B5EF4-FFF2-40B4-BE49-F238E27FC236}">
                  <a16:creationId xmlns:a16="http://schemas.microsoft.com/office/drawing/2014/main" id="{DAFE9C02-1BB3-C4DF-AA7B-247D93BD391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">
            <a:extLst>
              <a:ext uri="{FF2B5EF4-FFF2-40B4-BE49-F238E27FC236}">
                <a16:creationId xmlns:a16="http://schemas.microsoft.com/office/drawing/2014/main" id="{09B34B19-43E3-CCAA-408C-E4F71D4C3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u="sng"/>
          </a:p>
        </p:txBody>
      </p:sp>
      <p:grpSp>
        <p:nvGrpSpPr>
          <p:cNvPr id="10243" name="Group 6">
            <a:extLst>
              <a:ext uri="{FF2B5EF4-FFF2-40B4-BE49-F238E27FC236}">
                <a16:creationId xmlns:a16="http://schemas.microsoft.com/office/drawing/2014/main" id="{CEFBE351-5CBF-C3CC-A95E-9E99961614C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pic>
          <p:nvPicPr>
            <p:cNvPr id="10247" name="Picture 4" descr="flower[1][1][1][1]">
              <a:extLst>
                <a:ext uri="{FF2B5EF4-FFF2-40B4-BE49-F238E27FC236}">
                  <a16:creationId xmlns:a16="http://schemas.microsoft.com/office/drawing/2014/main" id="{E3A77DCE-B6A0-3086-8CEA-61B2DC6052A9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534229" y="3188692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8" name="Picture 5" descr="flower[1][1][1][1]">
              <a:extLst>
                <a:ext uri="{FF2B5EF4-FFF2-40B4-BE49-F238E27FC236}">
                  <a16:creationId xmlns:a16="http://schemas.microsoft.com/office/drawing/2014/main" id="{E59A6159-1B40-3E4C-2CAF-6DF501912E60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3123996" y="3188691"/>
              <a:ext cx="6768693" cy="450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49" name="Picture 6" descr="flower[1][1][1][1]">
              <a:extLst>
                <a:ext uri="{FF2B5EF4-FFF2-40B4-BE49-F238E27FC236}">
                  <a16:creationId xmlns:a16="http://schemas.microsoft.com/office/drawing/2014/main" id="{C8FE3FBB-6EC3-97CA-11A0-73769A8203B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64173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0" name="Picture 7" descr="flower[1][1][1][1]">
              <a:extLst>
                <a:ext uri="{FF2B5EF4-FFF2-40B4-BE49-F238E27FC236}">
                  <a16:creationId xmlns:a16="http://schemas.microsoft.com/office/drawing/2014/main" id="{9147CF75-53CE-2905-57F1-5EB788525BD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593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44" name="Right Arrow 2">
            <a:extLst>
              <a:ext uri="{FF2B5EF4-FFF2-40B4-BE49-F238E27FC236}">
                <a16:creationId xmlns:a16="http://schemas.microsoft.com/office/drawing/2014/main" id="{842C8921-D623-43E8-21B6-B82971801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350" y="2998788"/>
            <a:ext cx="1447800" cy="1143000"/>
          </a:xfrm>
          <a:prstGeom prst="rightArrow">
            <a:avLst>
              <a:gd name="adj1" fmla="val 50000"/>
              <a:gd name="adj2" fmla="val 49998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A9BFB7-794C-41EB-C534-F9925A4A59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75" b="14798"/>
          <a:stretch>
            <a:fillRect/>
          </a:stretch>
        </p:blipFill>
        <p:spPr bwMode="auto">
          <a:xfrm>
            <a:off x="952500" y="692150"/>
            <a:ext cx="7391400" cy="561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>
            <a:extLst>
              <a:ext uri="{FF2B5EF4-FFF2-40B4-BE49-F238E27FC236}">
                <a16:creationId xmlns:a16="http://schemas.microsoft.com/office/drawing/2014/main" id="{AC831E68-C41C-A3FF-D889-AD08CFD23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6538" y="4141788"/>
            <a:ext cx="1765300" cy="1524000"/>
          </a:xfrm>
          <a:prstGeom prst="rightArrow">
            <a:avLst>
              <a:gd name="adj1" fmla="val 50000"/>
              <a:gd name="adj2" fmla="val 50007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64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6&quot;/&gt;&lt;/object&gt;&lt;object type=&quot;3&quot; unique_id=&quot;10007&quot;&gt;&lt;property id=&quot;20148&quot; value=&quot;5&quot;/&gt;&lt;property id=&quot;20300&quot; value=&quot;Slide 5&quot;/&gt;&lt;property id=&quot;20307&quot; value=&quot;257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7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58&quot;/&gt;&lt;/object&gt;&lt;object type=&quot;3&quot; unique_id=&quot;10012&quot;&gt;&lt;property id=&quot;20148&quot; value=&quot;5&quot;/&gt;&lt;property id=&quot;20300&quot; value=&quot;Slide 10&quot;/&gt;&lt;property id=&quot;20307&quot; value=&quot;259&quot;/&gt;&lt;/object&gt;&lt;/object&gt;&lt;object type=&quot;8&quot; unique_id=&quot;1002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222</Words>
  <Application>Microsoft Office PowerPoint</Application>
  <PresentationFormat>Trình chiếu Trên màn hình (4:3)</PresentationFormat>
  <Paragraphs>16</Paragraphs>
  <Slides>10</Slides>
  <Notes>1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1" baseType="lpstr"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 32bit VS2</dc:creator>
  <cp:lastModifiedBy>saocodon</cp:lastModifiedBy>
  <cp:revision>106</cp:revision>
  <cp:lastPrinted>1601-01-01T00:00:00Z</cp:lastPrinted>
  <dcterms:created xsi:type="dcterms:W3CDTF">2016-10-03T14:07:42Z</dcterms:created>
  <dcterms:modified xsi:type="dcterms:W3CDTF">2022-05-28T15:39:18Z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