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TRƯỜNG MẦM NON GIA QUẤT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20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21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- 20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22</a:t>
            </a:r>
            <a:endParaRPr lang="en-US" sz="2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4300" y="1755956"/>
            <a:ext cx="1447800" cy="113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 DÁN BÓNG BAY MÀU ĐỎ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24 – 36 THÁNG 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</a:rPr>
              <a:t>I: MỤC ĐÍCH , YÊU CẦU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nhận biết đúng màu đỏ. Cảm nhận được vẻ đẹp của quả bóng bay qua màu sắc, hình dáng.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được tên sản phẩm của mình.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 năng: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 kỹ năng chấm hồ, dán hình đúng vệt chấm hồ, lau tay vào khăn.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đúng màu đỏ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 độ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 gìn vệ sinh sạch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tiến hành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Ổn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và trẻ cùng chơi trò chơi: </a:t>
            </a:r>
            <a:endParaRPr lang="vi-VN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 túi kì diệu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cho trẻ quan sát và nhận xét tranh mẫu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891524"/>
            <a:ext cx="700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 và hình thức tổ chức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CÔ LÀM MẪU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đàm thoại với trẻ.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đang làm gì đây?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như thế nào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quả bóng màu gì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GIÁO DỤC: CÔ DẠY TRẺ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BIẾT GIỮ GÌN ĐỒ DÙNG SẠCH SẼ</a:t>
            </a:r>
            <a:r>
              <a:rPr lang="vi-VN" sz="2300" dirty="0" smtClean="0">
                <a:solidFill>
                  <a:srgbClr val="FF0000"/>
                </a:solidFill>
              </a:rPr>
              <a:t>.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CÔ CHO TRẺ THỰC HIỆN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22571"/>
            <a:ext cx="7620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CÔ CHO TRẺ NHẬN XÉT SẢN PHẨM CỦA MÌNH VÀ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</a:p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 CÔ NHẬN XÉT VÀ KHEN NGỢI TRẺ.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UBND QUẬN LONG BIÊN TRƯỜNG MẦM NON GIA QUẤT</vt:lpstr>
      <vt:lpstr>I: MỤC ĐÍCH , YÊU CẦU</vt:lpstr>
      <vt:lpstr>PowerPoint Presentation</vt:lpstr>
      <vt:lpstr>- Cô cho trẻ quan sát và nhận xét tranh mẫu. </vt:lpstr>
      <vt:lpstr>CÔ LÀM MẪU</vt:lpstr>
      <vt:lpstr>GIÁO DỤC: CÔ DẠY TRẺ  BIẾT GIỮ GÌN ĐỒ DÙNG SẠCH SẼ.</vt:lpstr>
      <vt:lpstr>CÔ CHO TRẺ THỰC HIỆN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SKY</cp:lastModifiedBy>
  <cp:revision>23</cp:revision>
  <dcterms:created xsi:type="dcterms:W3CDTF">2006-08-16T00:00:00Z</dcterms:created>
  <dcterms:modified xsi:type="dcterms:W3CDTF">2022-05-28T07:45:08Z</dcterms:modified>
</cp:coreProperties>
</file>